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Lst>
  <p:sldSz cx="21374100" cy="7543800"/>
  <p:notesSz cx="6858000" cy="9144000"/>
  <p:embeddedFontLst>
    <p:embeddedFont>
      <p:font typeface="Nanum Square Ultra-Bold" charset="1" panose="020B0600000101010101"/>
      <p:regular r:id="rId14"/>
    </p:embeddedFont>
    <p:embeddedFont>
      <p:font typeface="Nanum Square" charset="1" panose="020B0600000101010101"/>
      <p:regular r:id="rId15"/>
    </p:embeddedFont>
    <p:embeddedFont>
      <p:font typeface="Nanum Square Bold" charset="1" panose="020B0600000101010101"/>
      <p:regular r:id="rId16"/>
    </p:embeddedFont>
    <p:embeddedFont>
      <p:font typeface="Montserrat" charset="1" panose="00000500000000000000"/>
      <p:regular r:id="rId17"/>
    </p:embeddedFont>
    <p:embeddedFont>
      <p:font typeface="KoPub바탕체 Bold" charset="1" panose="02020603020101020101"/>
      <p:regular r:id="rId18"/>
    </p:embeddedFont>
    <p:embeddedFont>
      <p:font typeface="Nanum Gothic" charset="1" panose="020D0604000000000000"/>
      <p:regular r:id="rId19"/>
    </p:embeddedFont>
    <p:embeddedFont>
      <p:font typeface="Nanum Gothic Ultra-Bold" charset="1" panose="020D0904000000000000"/>
      <p:regular r:id="rId20"/>
    </p:embeddedFont>
    <p:embeddedFont>
      <p:font typeface="Nanum Square Light" charset="1" panose="020B0600000101010101"/>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https://snjamerica.com" TargetMode="External" Type="http://schemas.openxmlformats.org/officeDocument/2006/relationships/hyperlink"/></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png" Type="http://schemas.openxmlformats.org/officeDocument/2006/relationships/image"/><Relationship Id="rId4" Target="../media/image8.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png" Type="http://schemas.openxmlformats.org/officeDocument/2006/relationships/image"/><Relationship Id="rId4" Target="../media/image11.png" Type="http://schemas.openxmlformats.org/officeDocument/2006/relationships/image"/><Relationship Id="rId5" Target="../media/image12.png" Type="http://schemas.openxmlformats.org/officeDocument/2006/relationships/image"/><Relationship Id="rId6" Target="../media/image13.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2.png" Type="http://schemas.openxmlformats.org/officeDocument/2006/relationships/image"/><Relationship Id="rId11" Target="../media/image23.png" Type="http://schemas.openxmlformats.org/officeDocument/2006/relationships/image"/><Relationship Id="rId12" Target="../media/image24.svg" Type="http://schemas.openxmlformats.org/officeDocument/2006/relationships/image"/><Relationship Id="rId13" Target="../media/image25.png" Type="http://schemas.openxmlformats.org/officeDocument/2006/relationships/image"/><Relationship Id="rId14" Target="../media/image26.jpeg" Type="http://schemas.openxmlformats.org/officeDocument/2006/relationships/image"/><Relationship Id="rId15" Target="../media/image27.jpeg" Type="http://schemas.openxmlformats.org/officeDocument/2006/relationships/image"/><Relationship Id="rId16" Target="../media/image28.png" Type="http://schemas.openxmlformats.org/officeDocument/2006/relationships/image"/><Relationship Id="rId17" Target="../media/image29.png" Type="http://schemas.openxmlformats.org/officeDocument/2006/relationships/image"/><Relationship Id="rId18" Target="../media/image30.png" Type="http://schemas.openxmlformats.org/officeDocument/2006/relationships/image"/><Relationship Id="rId19" Target="../media/image31.png" Type="http://schemas.openxmlformats.org/officeDocument/2006/relationships/image"/><Relationship Id="rId2" Target="../media/image14.jpeg" Type="http://schemas.openxmlformats.org/officeDocument/2006/relationships/image"/><Relationship Id="rId20" Target="../media/image32.png" Type="http://schemas.openxmlformats.org/officeDocument/2006/relationships/image"/><Relationship Id="rId21" Target="../media/image33.png" Type="http://schemas.openxmlformats.org/officeDocument/2006/relationships/image"/><Relationship Id="rId22" Target="../media/image34.png" Type="http://schemas.openxmlformats.org/officeDocument/2006/relationships/image"/><Relationship Id="rId23" Target="../media/image35.png" Type="http://schemas.openxmlformats.org/officeDocument/2006/relationships/image"/><Relationship Id="rId24" Target="../media/image36.png" Type="http://schemas.openxmlformats.org/officeDocument/2006/relationships/image"/><Relationship Id="rId25" Target="../media/image37.svg" Type="http://schemas.openxmlformats.org/officeDocument/2006/relationships/image"/><Relationship Id="rId3" Target="../media/image15.jpeg" Type="http://schemas.openxmlformats.org/officeDocument/2006/relationships/image"/><Relationship Id="rId4" Target="../media/image16.jpeg" Type="http://schemas.openxmlformats.org/officeDocument/2006/relationships/image"/><Relationship Id="rId5" Target="../media/image17.png" Type="http://schemas.openxmlformats.org/officeDocument/2006/relationships/image"/><Relationship Id="rId6" Target="../media/image18.png" Type="http://schemas.openxmlformats.org/officeDocument/2006/relationships/image"/><Relationship Id="rId7" Target="../media/image19.png" Type="http://schemas.openxmlformats.org/officeDocument/2006/relationships/image"/><Relationship Id="rId8" Target="../media/image20.png" Type="http://schemas.openxmlformats.org/officeDocument/2006/relationships/image"/><Relationship Id="rId9" Target="../media/image21.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png" Type="http://schemas.openxmlformats.org/officeDocument/2006/relationships/image"/><Relationship Id="rId12" Target="../media/image48.png" Type="http://schemas.openxmlformats.org/officeDocument/2006/relationships/image"/><Relationship Id="rId13" Target="../media/image49.jpeg" Type="http://schemas.openxmlformats.org/officeDocument/2006/relationships/image"/><Relationship Id="rId14" Target="../media/image50.jpeg" Type="http://schemas.openxmlformats.org/officeDocument/2006/relationships/image"/><Relationship Id="rId15" Target="../media/image51.png" Type="http://schemas.openxmlformats.org/officeDocument/2006/relationships/image"/><Relationship Id="rId16" Target="../media/image33.png" Type="http://schemas.openxmlformats.org/officeDocument/2006/relationships/image"/><Relationship Id="rId17" Target="../media/image25.png" Type="http://schemas.openxmlformats.org/officeDocument/2006/relationships/image"/><Relationship Id="rId18" Target="../media/image52.png" Type="http://schemas.openxmlformats.org/officeDocument/2006/relationships/image"/><Relationship Id="rId19" Target="../media/image53.png" Type="http://schemas.openxmlformats.org/officeDocument/2006/relationships/image"/><Relationship Id="rId2" Target="../media/image38.png" Type="http://schemas.openxmlformats.org/officeDocument/2006/relationships/image"/><Relationship Id="rId20" Target="../media/image54.png" Type="http://schemas.openxmlformats.org/officeDocument/2006/relationships/image"/><Relationship Id="rId3" Target="../media/image39.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jpeg" Type="http://schemas.openxmlformats.org/officeDocument/2006/relationships/image"/><Relationship Id="rId7" Target="../media/image43.jpeg" Type="http://schemas.openxmlformats.org/officeDocument/2006/relationships/image"/><Relationship Id="rId8" Target="../media/image44.png" Type="http://schemas.openxmlformats.org/officeDocument/2006/relationships/image"/><Relationship Id="rId9" Target="../media/image45.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3.png" Type="http://schemas.openxmlformats.org/officeDocument/2006/relationships/image"/><Relationship Id="rId11" Target="../media/image64.png" Type="http://schemas.openxmlformats.org/officeDocument/2006/relationships/image"/><Relationship Id="rId2" Target="../media/image55.png" Type="http://schemas.openxmlformats.org/officeDocument/2006/relationships/image"/><Relationship Id="rId3" Target="../media/image56.png" Type="http://schemas.openxmlformats.org/officeDocument/2006/relationships/image"/><Relationship Id="rId4" Target="../media/image57.png" Type="http://schemas.openxmlformats.org/officeDocument/2006/relationships/image"/><Relationship Id="rId5" Target="../media/image58.svg" Type="http://schemas.openxmlformats.org/officeDocument/2006/relationships/image"/><Relationship Id="rId6" Target="../media/image59.png" Type="http://schemas.openxmlformats.org/officeDocument/2006/relationships/image"/><Relationship Id="rId7" Target="../media/image60.svg" Type="http://schemas.openxmlformats.org/officeDocument/2006/relationships/image"/><Relationship Id="rId8" Target="../media/image61.png" Type="http://schemas.openxmlformats.org/officeDocument/2006/relationships/image"/><Relationship Id="rId9" Target="../media/image62.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3.jpeg" Type="http://schemas.openxmlformats.org/officeDocument/2006/relationships/image"/><Relationship Id="rId11" Target="../media/image74.jpeg" Type="http://schemas.openxmlformats.org/officeDocument/2006/relationships/image"/><Relationship Id="rId12" Target="../media/image75.png" Type="http://schemas.openxmlformats.org/officeDocument/2006/relationships/image"/><Relationship Id="rId13" Target="../media/image76.png" Type="http://schemas.openxmlformats.org/officeDocument/2006/relationships/image"/><Relationship Id="rId14" Target="../media/image33.png" Type="http://schemas.openxmlformats.org/officeDocument/2006/relationships/image"/><Relationship Id="rId2" Target="../media/image65.png" Type="http://schemas.openxmlformats.org/officeDocument/2006/relationships/image"/><Relationship Id="rId3" Target="../media/image66.png" Type="http://schemas.openxmlformats.org/officeDocument/2006/relationships/image"/><Relationship Id="rId4" Target="../media/image67.png" Type="http://schemas.openxmlformats.org/officeDocument/2006/relationships/image"/><Relationship Id="rId5" Target="../media/image68.png" Type="http://schemas.openxmlformats.org/officeDocument/2006/relationships/image"/><Relationship Id="rId6" Target="../media/image69.svg" Type="http://schemas.openxmlformats.org/officeDocument/2006/relationships/image"/><Relationship Id="rId7" Target="../media/image70.png" Type="http://schemas.openxmlformats.org/officeDocument/2006/relationships/image"/><Relationship Id="rId8" Target="../media/image71.svg" Type="http://schemas.openxmlformats.org/officeDocument/2006/relationships/image"/><Relationship Id="rId9" Target="../media/image72.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5.png" Type="http://schemas.openxmlformats.org/officeDocument/2006/relationships/image"/><Relationship Id="rId11" Target="../media/image86.png" Type="http://schemas.openxmlformats.org/officeDocument/2006/relationships/image"/><Relationship Id="rId12" Target="../media/image87.png" Type="http://schemas.openxmlformats.org/officeDocument/2006/relationships/image"/><Relationship Id="rId13" Target="../media/image88.png" Type="http://schemas.openxmlformats.org/officeDocument/2006/relationships/image"/><Relationship Id="rId14" Target="../media/image89.png" Type="http://schemas.openxmlformats.org/officeDocument/2006/relationships/image"/><Relationship Id="rId15" Target="../media/image90.png" Type="http://schemas.openxmlformats.org/officeDocument/2006/relationships/image"/><Relationship Id="rId2" Target="../media/image77.png" Type="http://schemas.openxmlformats.org/officeDocument/2006/relationships/image"/><Relationship Id="rId3" Target="../media/image78.png" Type="http://schemas.openxmlformats.org/officeDocument/2006/relationships/image"/><Relationship Id="rId4" Target="../media/image79.png" Type="http://schemas.openxmlformats.org/officeDocument/2006/relationships/image"/><Relationship Id="rId5" Target="../media/image80.png" Type="http://schemas.openxmlformats.org/officeDocument/2006/relationships/image"/><Relationship Id="rId6" Target="../media/image81.png" Type="http://schemas.openxmlformats.org/officeDocument/2006/relationships/image"/><Relationship Id="rId7" Target="../media/image82.png" Type="http://schemas.openxmlformats.org/officeDocument/2006/relationships/image"/><Relationship Id="rId8" Target="../media/image83.png" Type="http://schemas.openxmlformats.org/officeDocument/2006/relationships/image"/><Relationship Id="rId9" Target="../media/image84.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39427" y="184446"/>
            <a:ext cx="10453977" cy="7130527"/>
          </a:xfrm>
          <a:custGeom>
            <a:avLst/>
            <a:gdLst/>
            <a:ahLst/>
            <a:cxnLst/>
            <a:rect r="r" b="b" t="t" l="l"/>
            <a:pathLst>
              <a:path h="7130527" w="10453977">
                <a:moveTo>
                  <a:pt x="0" y="0"/>
                </a:moveTo>
                <a:lnTo>
                  <a:pt x="10453977" y="0"/>
                </a:lnTo>
                <a:lnTo>
                  <a:pt x="10453977" y="7130527"/>
                </a:lnTo>
                <a:lnTo>
                  <a:pt x="0" y="7130527"/>
                </a:lnTo>
                <a:lnTo>
                  <a:pt x="0" y="0"/>
                </a:lnTo>
                <a:close/>
              </a:path>
            </a:pathLst>
          </a:custGeom>
          <a:blipFill>
            <a:blip r:embed="rId2"/>
            <a:stretch>
              <a:fillRect l="-832" t="-1830" r="-2672" b="-6102"/>
            </a:stretch>
          </a:blipFill>
        </p:spPr>
      </p:sp>
      <p:sp>
        <p:nvSpPr>
          <p:cNvPr name="Freeform 3" id="3"/>
          <p:cNvSpPr/>
          <p:nvPr/>
        </p:nvSpPr>
        <p:spPr>
          <a:xfrm flipH="false" flipV="false" rot="0">
            <a:off x="11175997" y="6578603"/>
            <a:ext cx="1587503" cy="546097"/>
          </a:xfrm>
          <a:custGeom>
            <a:avLst/>
            <a:gdLst/>
            <a:ahLst/>
            <a:cxnLst/>
            <a:rect r="r" b="b" t="t" l="l"/>
            <a:pathLst>
              <a:path h="546097" w="1587503">
                <a:moveTo>
                  <a:pt x="0" y="0"/>
                </a:moveTo>
                <a:lnTo>
                  <a:pt x="1587503" y="0"/>
                </a:lnTo>
                <a:lnTo>
                  <a:pt x="1587503" y="546097"/>
                </a:lnTo>
                <a:lnTo>
                  <a:pt x="0" y="546097"/>
                </a:lnTo>
                <a:lnTo>
                  <a:pt x="0" y="0"/>
                </a:lnTo>
                <a:close/>
              </a:path>
            </a:pathLst>
          </a:custGeom>
          <a:blipFill>
            <a:blip r:embed="rId3"/>
            <a:stretch>
              <a:fillRect l="0" t="0" r="0" b="0"/>
            </a:stretch>
          </a:blipFill>
        </p:spPr>
      </p:sp>
      <p:sp>
        <p:nvSpPr>
          <p:cNvPr name="Freeform 4" id="4"/>
          <p:cNvSpPr/>
          <p:nvPr/>
        </p:nvSpPr>
        <p:spPr>
          <a:xfrm flipH="false" flipV="false" rot="0">
            <a:off x="11163300" y="1473203"/>
            <a:ext cx="12026903" cy="5384797"/>
          </a:xfrm>
          <a:custGeom>
            <a:avLst/>
            <a:gdLst/>
            <a:ahLst/>
            <a:cxnLst/>
            <a:rect r="r" b="b" t="t" l="l"/>
            <a:pathLst>
              <a:path h="5384797" w="12026903">
                <a:moveTo>
                  <a:pt x="0" y="0"/>
                </a:moveTo>
                <a:lnTo>
                  <a:pt x="12026903" y="0"/>
                </a:lnTo>
                <a:lnTo>
                  <a:pt x="12026903" y="5384797"/>
                </a:lnTo>
                <a:lnTo>
                  <a:pt x="0" y="5384797"/>
                </a:lnTo>
                <a:lnTo>
                  <a:pt x="0" y="0"/>
                </a:lnTo>
                <a:close/>
              </a:path>
            </a:pathLst>
          </a:custGeom>
          <a:blipFill>
            <a:blip r:embed="rId4"/>
            <a:stretch>
              <a:fillRect l="0" t="0" r="0" b="0"/>
            </a:stretch>
          </a:blipFill>
        </p:spPr>
      </p:sp>
      <p:sp>
        <p:nvSpPr>
          <p:cNvPr name="Freeform 5" id="5"/>
          <p:cNvSpPr/>
          <p:nvPr/>
        </p:nvSpPr>
        <p:spPr>
          <a:xfrm flipH="false" flipV="false" rot="0">
            <a:off x="16642994" y="1536573"/>
            <a:ext cx="4741012" cy="4979270"/>
          </a:xfrm>
          <a:custGeom>
            <a:avLst/>
            <a:gdLst/>
            <a:ahLst/>
            <a:cxnLst/>
            <a:rect r="r" b="b" t="t" l="l"/>
            <a:pathLst>
              <a:path h="4979270" w="4741012">
                <a:moveTo>
                  <a:pt x="0" y="0"/>
                </a:moveTo>
                <a:lnTo>
                  <a:pt x="4741012" y="0"/>
                </a:lnTo>
                <a:lnTo>
                  <a:pt x="4741012" y="4979270"/>
                </a:lnTo>
                <a:lnTo>
                  <a:pt x="0" y="4979270"/>
                </a:lnTo>
                <a:lnTo>
                  <a:pt x="0" y="0"/>
                </a:lnTo>
                <a:close/>
              </a:path>
            </a:pathLst>
          </a:custGeom>
          <a:blipFill>
            <a:blip r:embed="rId5"/>
            <a:stretch>
              <a:fillRect l="0" t="0" r="-289" b="0"/>
            </a:stretch>
          </a:blipFill>
        </p:spPr>
      </p:sp>
      <p:sp>
        <p:nvSpPr>
          <p:cNvPr name="Freeform 6" id="6"/>
          <p:cNvSpPr/>
          <p:nvPr/>
        </p:nvSpPr>
        <p:spPr>
          <a:xfrm flipH="false" flipV="false" rot="0">
            <a:off x="469439" y="379534"/>
            <a:ext cx="6627331" cy="3522472"/>
          </a:xfrm>
          <a:custGeom>
            <a:avLst/>
            <a:gdLst/>
            <a:ahLst/>
            <a:cxnLst/>
            <a:rect r="r" b="b" t="t" l="l"/>
            <a:pathLst>
              <a:path h="3522472" w="6627331">
                <a:moveTo>
                  <a:pt x="0" y="0"/>
                </a:moveTo>
                <a:lnTo>
                  <a:pt x="6627331" y="0"/>
                </a:lnTo>
                <a:lnTo>
                  <a:pt x="6627331" y="3522472"/>
                </a:lnTo>
                <a:lnTo>
                  <a:pt x="0" y="3522472"/>
                </a:lnTo>
                <a:lnTo>
                  <a:pt x="0" y="0"/>
                </a:lnTo>
                <a:close/>
              </a:path>
            </a:pathLst>
          </a:custGeom>
          <a:blipFill>
            <a:blip r:embed="rId6"/>
            <a:stretch>
              <a:fillRect l="0" t="0" r="0" b="0"/>
            </a:stretch>
          </a:blipFill>
        </p:spPr>
      </p:sp>
      <p:sp>
        <p:nvSpPr>
          <p:cNvPr name="TextBox 7" id="7"/>
          <p:cNvSpPr txBox="true"/>
          <p:nvPr/>
        </p:nvSpPr>
        <p:spPr>
          <a:xfrm rot="0">
            <a:off x="540001" y="6375006"/>
            <a:ext cx="3339684" cy="427482"/>
          </a:xfrm>
          <a:prstGeom prst="rect">
            <a:avLst/>
          </a:prstGeom>
        </p:spPr>
        <p:txBody>
          <a:bodyPr anchor="t" rtlCol="false" tIns="0" lIns="0" bIns="0" rIns="0">
            <a:spAutoFit/>
          </a:bodyPr>
          <a:lstStyle/>
          <a:p>
            <a:pPr algn="l">
              <a:lnSpc>
                <a:spcPts val="1100"/>
              </a:lnSpc>
            </a:pPr>
            <a:r>
              <a:rPr lang="en-US" b="true" sz="800">
                <a:solidFill>
                  <a:srgbClr val="0C3388"/>
                </a:solidFill>
                <a:latin typeface="Nanum Square Ultra-Bold"/>
                <a:ea typeface="Nanum Square Ultra-Bold"/>
                <a:cs typeface="Nanum Square Ultra-Bold"/>
                <a:sym typeface="Nanum Square Ultra-Bold"/>
              </a:rPr>
              <a:t>A. </a:t>
            </a:r>
            <a:r>
              <a:rPr lang="en-US" sz="800">
                <a:solidFill>
                  <a:srgbClr val="3E3A39"/>
                </a:solidFill>
                <a:latin typeface="Nanum Square"/>
                <a:ea typeface="Nanum Square"/>
                <a:cs typeface="Nanum Square"/>
                <a:sym typeface="Nanum Square"/>
              </a:rPr>
              <a:t>No. 604, Ace-Techno Tower 2, Digital-ro 31-gil 19, Guro-gu, Seoul, Korea </a:t>
            </a:r>
            <a:r>
              <a:rPr lang="en-US" b="true" sz="800">
                <a:solidFill>
                  <a:srgbClr val="0C3388"/>
                </a:solidFill>
                <a:latin typeface="Nanum Square Ultra-Bold"/>
                <a:ea typeface="Nanum Square Ultra-Bold"/>
                <a:cs typeface="Nanum Square Ultra-Bold"/>
                <a:sym typeface="Nanum Square Ultra-Bold"/>
              </a:rPr>
              <a:t>T.</a:t>
            </a:r>
            <a:r>
              <a:rPr lang="en-US" sz="800">
                <a:solidFill>
                  <a:srgbClr val="3E3A39"/>
                </a:solidFill>
                <a:latin typeface="Nanum Square"/>
                <a:ea typeface="Nanum Square"/>
                <a:cs typeface="Nanum Square"/>
                <a:sym typeface="Nanum Square"/>
              </a:rPr>
              <a:t> +82-2-866-9005 </a:t>
            </a:r>
            <a:r>
              <a:rPr lang="en-US" b="true" sz="800">
                <a:solidFill>
                  <a:srgbClr val="0C3388"/>
                </a:solidFill>
                <a:latin typeface="Nanum Square Ultra-Bold"/>
                <a:ea typeface="Nanum Square Ultra-Bold"/>
                <a:cs typeface="Nanum Square Ultra-Bold"/>
                <a:sym typeface="Nanum Square Ultra-Bold"/>
              </a:rPr>
              <a:t>F. </a:t>
            </a:r>
            <a:r>
              <a:rPr lang="en-US" sz="800">
                <a:solidFill>
                  <a:srgbClr val="3E3A39"/>
                </a:solidFill>
                <a:latin typeface="Nanum Square"/>
                <a:ea typeface="Nanum Square"/>
                <a:cs typeface="Nanum Square"/>
                <a:sym typeface="Nanum Square"/>
              </a:rPr>
              <a:t>+82-2-866-9007 </a:t>
            </a:r>
            <a:r>
              <a:rPr lang="en-US" b="true" sz="800">
                <a:solidFill>
                  <a:srgbClr val="0C3388"/>
                </a:solidFill>
                <a:latin typeface="Nanum Square Ultra-Bold"/>
                <a:ea typeface="Nanum Square Ultra-Bold"/>
                <a:cs typeface="Nanum Square Ultra-Bold"/>
                <a:sym typeface="Nanum Square Ultra-Bold"/>
              </a:rPr>
              <a:t>E. </a:t>
            </a:r>
            <a:r>
              <a:rPr lang="en-US" sz="800">
                <a:solidFill>
                  <a:srgbClr val="3E3A39"/>
                </a:solidFill>
                <a:latin typeface="Nanum Square"/>
                <a:ea typeface="Nanum Square"/>
                <a:cs typeface="Nanum Square"/>
                <a:sym typeface="Nanum Square"/>
              </a:rPr>
              <a:t>snj@medicalsnj.com www.medicalsnj.com</a:t>
            </a:r>
          </a:p>
        </p:txBody>
      </p:sp>
      <p:sp>
        <p:nvSpPr>
          <p:cNvPr name="TextBox 8" id="8"/>
          <p:cNvSpPr txBox="true"/>
          <p:nvPr/>
        </p:nvSpPr>
        <p:spPr>
          <a:xfrm rot="0">
            <a:off x="717185" y="6892233"/>
            <a:ext cx="851059" cy="133140"/>
          </a:xfrm>
          <a:prstGeom prst="rect">
            <a:avLst/>
          </a:prstGeom>
        </p:spPr>
        <p:txBody>
          <a:bodyPr anchor="t" rtlCol="false" tIns="0" lIns="0" bIns="0" rIns="0">
            <a:spAutoFit/>
          </a:bodyPr>
          <a:lstStyle/>
          <a:p>
            <a:pPr algn="l">
              <a:lnSpc>
                <a:spcPts val="979"/>
              </a:lnSpc>
            </a:pPr>
            <a:r>
              <a:rPr lang="en-US" b="true" sz="699">
                <a:solidFill>
                  <a:srgbClr val="000000"/>
                </a:solidFill>
                <a:latin typeface="Nanum Square Bold"/>
                <a:ea typeface="Nanum Square Bold"/>
                <a:cs typeface="Nanum Square Bold"/>
                <a:sym typeface="Nanum Square Bold"/>
              </a:rPr>
              <a:t>www.medicalsnj.com</a:t>
            </a:r>
          </a:p>
        </p:txBody>
      </p:sp>
      <p:sp>
        <p:nvSpPr>
          <p:cNvPr name="TextBox 9" id="9"/>
          <p:cNvSpPr txBox="true"/>
          <p:nvPr/>
        </p:nvSpPr>
        <p:spPr>
          <a:xfrm rot="0">
            <a:off x="1822428" y="6892233"/>
            <a:ext cx="156315" cy="133140"/>
          </a:xfrm>
          <a:prstGeom prst="rect">
            <a:avLst/>
          </a:prstGeom>
        </p:spPr>
        <p:txBody>
          <a:bodyPr anchor="t" rtlCol="false" tIns="0" lIns="0" bIns="0" rIns="0">
            <a:spAutoFit/>
          </a:bodyPr>
          <a:lstStyle/>
          <a:p>
            <a:pPr algn="l">
              <a:lnSpc>
                <a:spcPts val="979"/>
              </a:lnSpc>
            </a:pPr>
            <a:r>
              <a:rPr lang="en-US" b="true" sz="699">
                <a:solidFill>
                  <a:srgbClr val="000000"/>
                </a:solidFill>
                <a:latin typeface="Nanum Square Bold"/>
                <a:ea typeface="Nanum Square Bold"/>
                <a:cs typeface="Nanum Square Bold"/>
                <a:sym typeface="Nanum Square Bold"/>
              </a:rPr>
              <a:t>SNJ</a:t>
            </a:r>
          </a:p>
        </p:txBody>
      </p:sp>
      <p:sp>
        <p:nvSpPr>
          <p:cNvPr name="TextBox 10" id="10"/>
          <p:cNvSpPr txBox="true"/>
          <p:nvPr/>
        </p:nvSpPr>
        <p:spPr>
          <a:xfrm rot="0">
            <a:off x="2297249" y="6892233"/>
            <a:ext cx="432597" cy="133140"/>
          </a:xfrm>
          <a:prstGeom prst="rect">
            <a:avLst/>
          </a:prstGeom>
        </p:spPr>
        <p:txBody>
          <a:bodyPr anchor="t" rtlCol="false" tIns="0" lIns="0" bIns="0" rIns="0">
            <a:spAutoFit/>
          </a:bodyPr>
          <a:lstStyle/>
          <a:p>
            <a:pPr algn="l">
              <a:lnSpc>
                <a:spcPts val="979"/>
              </a:lnSpc>
            </a:pPr>
            <a:r>
              <a:rPr lang="en-US" b="true" sz="699">
                <a:solidFill>
                  <a:srgbClr val="000000"/>
                </a:solidFill>
                <a:latin typeface="Nanum Square Bold"/>
                <a:ea typeface="Nanum Square Bold"/>
                <a:cs typeface="Nanum Square Bold"/>
                <a:sym typeface="Nanum Square Bold"/>
              </a:rPr>
              <a:t>medicalsnj</a:t>
            </a:r>
          </a:p>
        </p:txBody>
      </p:sp>
      <p:sp>
        <p:nvSpPr>
          <p:cNvPr name="TextBox 11" id="11"/>
          <p:cNvSpPr txBox="true"/>
          <p:nvPr/>
        </p:nvSpPr>
        <p:spPr>
          <a:xfrm rot="0">
            <a:off x="2983992" y="6892233"/>
            <a:ext cx="486089" cy="133140"/>
          </a:xfrm>
          <a:prstGeom prst="rect">
            <a:avLst/>
          </a:prstGeom>
        </p:spPr>
        <p:txBody>
          <a:bodyPr anchor="t" rtlCol="false" tIns="0" lIns="0" bIns="0" rIns="0">
            <a:spAutoFit/>
          </a:bodyPr>
          <a:lstStyle/>
          <a:p>
            <a:pPr algn="l">
              <a:lnSpc>
                <a:spcPts val="979"/>
              </a:lnSpc>
            </a:pPr>
            <a:r>
              <a:rPr lang="en-US" b="true" sz="699">
                <a:solidFill>
                  <a:srgbClr val="000000"/>
                </a:solidFill>
                <a:latin typeface="Nanum Square Bold"/>
                <a:ea typeface="Nanum Square Bold"/>
                <a:cs typeface="Nanum Square Bold"/>
                <a:sym typeface="Nanum Square Bold"/>
              </a:rPr>
              <a:t>SNJ Medical</a:t>
            </a:r>
          </a:p>
        </p:txBody>
      </p:sp>
      <p:sp>
        <p:nvSpPr>
          <p:cNvPr name="TextBox 12" id="12"/>
          <p:cNvSpPr txBox="true"/>
          <p:nvPr/>
        </p:nvSpPr>
        <p:spPr>
          <a:xfrm rot="0">
            <a:off x="11208001" y="3264341"/>
            <a:ext cx="5242912" cy="1537811"/>
          </a:xfrm>
          <a:prstGeom prst="rect">
            <a:avLst/>
          </a:prstGeom>
        </p:spPr>
        <p:txBody>
          <a:bodyPr anchor="t" rtlCol="false" tIns="0" lIns="0" bIns="0" rIns="0">
            <a:spAutoFit/>
          </a:bodyPr>
          <a:lstStyle/>
          <a:p>
            <a:pPr algn="l">
              <a:lnSpc>
                <a:spcPts val="4399"/>
              </a:lnSpc>
            </a:pPr>
            <a:r>
              <a:rPr lang="en-US" sz="4100" spc="323">
                <a:solidFill>
                  <a:srgbClr val="0091D3"/>
                </a:solidFill>
                <a:latin typeface="Montserrat"/>
                <a:ea typeface="Montserrat"/>
                <a:cs typeface="Montserrat"/>
                <a:sym typeface="Montserrat"/>
              </a:rPr>
              <a:t>Healthier Life and Better Tomorrow</a:t>
            </a:r>
          </a:p>
          <a:p>
            <a:pPr algn="l">
              <a:lnSpc>
                <a:spcPts val="2000"/>
              </a:lnSpc>
            </a:pPr>
            <a:r>
              <a:rPr lang="en-US" b="true" sz="800">
                <a:solidFill>
                  <a:srgbClr val="000000"/>
                </a:solidFill>
                <a:latin typeface="KoPub바탕체 Bold"/>
                <a:ea typeface="KoPub바탕체 Bold"/>
                <a:cs typeface="KoPub바탕체 Bold"/>
                <a:sym typeface="KoPub바탕체 Bold"/>
              </a:rPr>
              <a:t>SNJ is a GMP and ISO 13485 certified company </a:t>
            </a:r>
          </a:p>
          <a:p>
            <a:pPr algn="l">
              <a:lnSpc>
                <a:spcPts val="400"/>
              </a:lnSpc>
            </a:pPr>
            <a:r>
              <a:rPr lang="en-US" b="true" sz="800">
                <a:solidFill>
                  <a:srgbClr val="000000"/>
                </a:solidFill>
                <a:latin typeface="KoPub바탕체 Bold"/>
                <a:ea typeface="KoPub바탕체 Bold"/>
                <a:cs typeface="KoPub바탕체 Bold"/>
                <a:sym typeface="KoPub바탕체 Bold"/>
              </a:rPr>
              <a:t>specializing in the manufacturing of medical equipment.</a:t>
            </a:r>
          </a:p>
        </p:txBody>
      </p:sp>
      <p:sp>
        <p:nvSpPr>
          <p:cNvPr name="TextBox 13" id="13"/>
          <p:cNvSpPr txBox="true"/>
          <p:nvPr/>
        </p:nvSpPr>
        <p:spPr>
          <a:xfrm rot="0">
            <a:off x="11402987" y="2640120"/>
            <a:ext cx="1964560" cy="226162"/>
          </a:xfrm>
          <a:prstGeom prst="rect">
            <a:avLst/>
          </a:prstGeom>
        </p:spPr>
        <p:txBody>
          <a:bodyPr anchor="t" rtlCol="false" tIns="0" lIns="0" bIns="0" rIns="0">
            <a:spAutoFit/>
          </a:bodyPr>
          <a:lstStyle/>
          <a:p>
            <a:pPr algn="l">
              <a:lnSpc>
                <a:spcPts val="1820"/>
              </a:lnSpc>
            </a:pPr>
            <a:r>
              <a:rPr lang="en-US" sz="1300" spc="52">
                <a:solidFill>
                  <a:srgbClr val="FFFFFF"/>
                </a:solidFill>
                <a:latin typeface="Montserrat"/>
                <a:ea typeface="Montserrat"/>
                <a:cs typeface="Montserrat"/>
                <a:sym typeface="Montserrat"/>
              </a:rPr>
              <a:t>Company Introduction</a:t>
            </a:r>
          </a:p>
        </p:txBody>
      </p:sp>
      <p:sp>
        <p:nvSpPr>
          <p:cNvPr name="TextBox 14" id="14"/>
          <p:cNvSpPr txBox="true"/>
          <p:nvPr/>
        </p:nvSpPr>
        <p:spPr>
          <a:xfrm rot="0">
            <a:off x="11232004" y="695973"/>
            <a:ext cx="869356" cy="132902"/>
          </a:xfrm>
          <a:prstGeom prst="rect">
            <a:avLst/>
          </a:prstGeom>
        </p:spPr>
        <p:txBody>
          <a:bodyPr anchor="t" rtlCol="false" tIns="0" lIns="0" bIns="0" rIns="0">
            <a:spAutoFit/>
          </a:bodyPr>
          <a:lstStyle/>
          <a:p>
            <a:pPr algn="l">
              <a:lnSpc>
                <a:spcPts val="979"/>
              </a:lnSpc>
            </a:pPr>
            <a:r>
              <a:rPr lang="en-US" b="true" sz="699">
                <a:solidFill>
                  <a:srgbClr val="3E3A39"/>
                </a:solidFill>
                <a:latin typeface="KoPub바탕체 Bold"/>
                <a:ea typeface="KoPub바탕체 Bold"/>
                <a:cs typeface="KoPub바탕체 Bold"/>
                <a:sym typeface="KoPub바탕체 Bold"/>
              </a:rPr>
              <a:t>www.medicalsnj.com</a:t>
            </a:r>
          </a:p>
        </p:txBody>
      </p:sp>
      <p:sp>
        <p:nvSpPr>
          <p:cNvPr name="TextBox 15" id="15"/>
          <p:cNvSpPr txBox="true"/>
          <p:nvPr/>
        </p:nvSpPr>
        <p:spPr>
          <a:xfrm rot="0">
            <a:off x="2297249" y="3523509"/>
            <a:ext cx="5941389" cy="848027"/>
          </a:xfrm>
          <a:prstGeom prst="rect">
            <a:avLst/>
          </a:prstGeom>
        </p:spPr>
        <p:txBody>
          <a:bodyPr anchor="t" rtlCol="false" tIns="0" lIns="0" bIns="0" rIns="0">
            <a:spAutoFit/>
          </a:bodyPr>
          <a:lstStyle/>
          <a:p>
            <a:pPr algn="ctr">
              <a:lnSpc>
                <a:spcPts val="6808"/>
              </a:lnSpc>
              <a:spcBef>
                <a:spcPct val="0"/>
              </a:spcBef>
            </a:pPr>
            <a:r>
              <a:rPr lang="en-US" sz="4863" u="sng">
                <a:solidFill>
                  <a:srgbClr val="000000"/>
                </a:solidFill>
                <a:latin typeface="Nanum Square"/>
                <a:ea typeface="Nanum Square"/>
                <a:cs typeface="Nanum Square"/>
                <a:sym typeface="Nanum Square"/>
                <a:hlinkClick r:id="rId7" tooltip="https://snjamerica.com"/>
              </a:rPr>
              <a:t>www.snjamerica.com</a:t>
            </a:r>
          </a:p>
        </p:txBody>
      </p:sp>
      <p:sp>
        <p:nvSpPr>
          <p:cNvPr name="TextBox 16" id="16"/>
          <p:cNvSpPr txBox="true"/>
          <p:nvPr/>
        </p:nvSpPr>
        <p:spPr>
          <a:xfrm rot="0">
            <a:off x="3033626" y="4510267"/>
            <a:ext cx="4240496" cy="1003775"/>
          </a:xfrm>
          <a:prstGeom prst="rect">
            <a:avLst/>
          </a:prstGeom>
        </p:spPr>
        <p:txBody>
          <a:bodyPr anchor="t" rtlCol="false" tIns="0" lIns="0" bIns="0" rIns="0">
            <a:spAutoFit/>
          </a:bodyPr>
          <a:lstStyle/>
          <a:p>
            <a:pPr algn="ctr">
              <a:lnSpc>
                <a:spcPts val="3998"/>
              </a:lnSpc>
            </a:pPr>
            <a:r>
              <a:rPr lang="en-US" sz="2856">
                <a:solidFill>
                  <a:srgbClr val="000000"/>
                </a:solidFill>
                <a:latin typeface="Nanum Square"/>
                <a:ea typeface="Nanum Square"/>
                <a:cs typeface="Nanum Square"/>
                <a:sym typeface="Nanum Square"/>
              </a:rPr>
              <a:t>1258 Quarry Lane Suite G</a:t>
            </a:r>
          </a:p>
          <a:p>
            <a:pPr algn="ctr">
              <a:lnSpc>
                <a:spcPts val="3998"/>
              </a:lnSpc>
              <a:spcBef>
                <a:spcPct val="0"/>
              </a:spcBef>
            </a:pPr>
            <a:r>
              <a:rPr lang="en-US" sz="2856">
                <a:solidFill>
                  <a:srgbClr val="000000"/>
                </a:solidFill>
                <a:latin typeface="Nanum Square"/>
                <a:ea typeface="Nanum Square"/>
                <a:cs typeface="Nanum Square"/>
                <a:sym typeface="Nanum Square"/>
              </a:rPr>
              <a:t>Pleasanton, CA 94566</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540001" y="707307"/>
            <a:ext cx="9611992" cy="25403"/>
            <a:chOff x="0" y="0"/>
            <a:chExt cx="9611995" cy="25400"/>
          </a:xfrm>
        </p:grpSpPr>
        <p:sp>
          <p:nvSpPr>
            <p:cNvPr name="Freeform 3" id="3"/>
            <p:cNvSpPr/>
            <p:nvPr/>
          </p:nvSpPr>
          <p:spPr>
            <a:xfrm flipH="false" flipV="false" rot="0">
              <a:off x="0" y="0"/>
              <a:ext cx="9611995" cy="25400"/>
            </a:xfrm>
            <a:custGeom>
              <a:avLst/>
              <a:gdLst/>
              <a:ahLst/>
              <a:cxnLst/>
              <a:rect r="r" b="b" t="t" l="l"/>
              <a:pathLst>
                <a:path h="25400" w="9611995">
                  <a:moveTo>
                    <a:pt x="0" y="0"/>
                  </a:moveTo>
                  <a:lnTo>
                    <a:pt x="9611995" y="0"/>
                  </a:lnTo>
                  <a:lnTo>
                    <a:pt x="9611995" y="25400"/>
                  </a:lnTo>
                  <a:lnTo>
                    <a:pt x="0" y="25400"/>
                  </a:lnTo>
                  <a:close/>
                </a:path>
              </a:pathLst>
            </a:custGeom>
            <a:solidFill>
              <a:srgbClr val="000000"/>
            </a:solidFill>
          </p:spPr>
        </p:sp>
      </p:grpSp>
      <p:grpSp>
        <p:nvGrpSpPr>
          <p:cNvPr name="Group 4" id="4"/>
          <p:cNvGrpSpPr>
            <a:grpSpLocks noChangeAspect="true"/>
          </p:cNvGrpSpPr>
          <p:nvPr/>
        </p:nvGrpSpPr>
        <p:grpSpPr>
          <a:xfrm rot="0">
            <a:off x="540001" y="6822538"/>
            <a:ext cx="9611992" cy="9525"/>
            <a:chOff x="0" y="0"/>
            <a:chExt cx="9611995" cy="9525"/>
          </a:xfrm>
        </p:grpSpPr>
        <p:sp>
          <p:nvSpPr>
            <p:cNvPr name="Freeform 5" id="5"/>
            <p:cNvSpPr/>
            <p:nvPr/>
          </p:nvSpPr>
          <p:spPr>
            <a:xfrm flipH="false" flipV="false" rot="0">
              <a:off x="0" y="0"/>
              <a:ext cx="9611995" cy="9525"/>
            </a:xfrm>
            <a:custGeom>
              <a:avLst/>
              <a:gdLst/>
              <a:ahLst/>
              <a:cxnLst/>
              <a:rect r="r" b="b" t="t" l="l"/>
              <a:pathLst>
                <a:path h="9525" w="9611995">
                  <a:moveTo>
                    <a:pt x="0" y="0"/>
                  </a:moveTo>
                  <a:lnTo>
                    <a:pt x="9611995" y="0"/>
                  </a:lnTo>
                  <a:lnTo>
                    <a:pt x="9611995" y="9525"/>
                  </a:lnTo>
                  <a:lnTo>
                    <a:pt x="0" y="9525"/>
                  </a:lnTo>
                  <a:close/>
                </a:path>
              </a:pathLst>
            </a:custGeom>
            <a:solidFill>
              <a:srgbClr val="000000"/>
            </a:solidFill>
          </p:spPr>
        </p:sp>
      </p:grpSp>
      <p:sp>
        <p:nvSpPr>
          <p:cNvPr name="Freeform 6" id="6"/>
          <p:cNvSpPr/>
          <p:nvPr/>
        </p:nvSpPr>
        <p:spPr>
          <a:xfrm flipH="false" flipV="false" rot="0">
            <a:off x="469897" y="6134100"/>
            <a:ext cx="1409700" cy="507997"/>
          </a:xfrm>
          <a:custGeom>
            <a:avLst/>
            <a:gdLst/>
            <a:ahLst/>
            <a:cxnLst/>
            <a:rect r="r" b="b" t="t" l="l"/>
            <a:pathLst>
              <a:path h="507997" w="1409700">
                <a:moveTo>
                  <a:pt x="0" y="0"/>
                </a:moveTo>
                <a:lnTo>
                  <a:pt x="1409700" y="0"/>
                </a:lnTo>
                <a:lnTo>
                  <a:pt x="1409700" y="507997"/>
                </a:lnTo>
                <a:lnTo>
                  <a:pt x="0" y="507997"/>
                </a:lnTo>
                <a:lnTo>
                  <a:pt x="0" y="0"/>
                </a:lnTo>
                <a:close/>
              </a:path>
            </a:pathLst>
          </a:custGeom>
          <a:blipFill>
            <a:blip r:embed="rId2"/>
            <a:stretch>
              <a:fillRect l="0" t="0" r="0" b="0"/>
            </a:stretch>
          </a:blipFill>
        </p:spPr>
      </p:sp>
      <p:grpSp>
        <p:nvGrpSpPr>
          <p:cNvPr name="Group 7" id="7"/>
          <p:cNvGrpSpPr>
            <a:grpSpLocks noChangeAspect="true"/>
          </p:cNvGrpSpPr>
          <p:nvPr/>
        </p:nvGrpSpPr>
        <p:grpSpPr>
          <a:xfrm rot="0">
            <a:off x="11232004" y="707307"/>
            <a:ext cx="9611992" cy="25403"/>
            <a:chOff x="0" y="0"/>
            <a:chExt cx="9611995" cy="25400"/>
          </a:xfrm>
        </p:grpSpPr>
        <p:sp>
          <p:nvSpPr>
            <p:cNvPr name="Freeform 8" id="8"/>
            <p:cNvSpPr/>
            <p:nvPr/>
          </p:nvSpPr>
          <p:spPr>
            <a:xfrm flipH="false" flipV="false" rot="0">
              <a:off x="0" y="0"/>
              <a:ext cx="9611995" cy="25400"/>
            </a:xfrm>
            <a:custGeom>
              <a:avLst/>
              <a:gdLst/>
              <a:ahLst/>
              <a:cxnLst/>
              <a:rect r="r" b="b" t="t" l="l"/>
              <a:pathLst>
                <a:path h="25400" w="9611995">
                  <a:moveTo>
                    <a:pt x="0" y="0"/>
                  </a:moveTo>
                  <a:lnTo>
                    <a:pt x="9611995" y="0"/>
                  </a:lnTo>
                  <a:lnTo>
                    <a:pt x="9611995" y="25400"/>
                  </a:lnTo>
                  <a:lnTo>
                    <a:pt x="0" y="25400"/>
                  </a:lnTo>
                  <a:close/>
                </a:path>
              </a:pathLst>
            </a:custGeom>
            <a:solidFill>
              <a:srgbClr val="000000"/>
            </a:solidFill>
          </p:spPr>
        </p:sp>
      </p:grpSp>
      <p:grpSp>
        <p:nvGrpSpPr>
          <p:cNvPr name="Group 9" id="9"/>
          <p:cNvGrpSpPr>
            <a:grpSpLocks noChangeAspect="true"/>
          </p:cNvGrpSpPr>
          <p:nvPr/>
        </p:nvGrpSpPr>
        <p:grpSpPr>
          <a:xfrm rot="0">
            <a:off x="11232004" y="6822538"/>
            <a:ext cx="9611992" cy="9525"/>
            <a:chOff x="0" y="0"/>
            <a:chExt cx="9611995" cy="9525"/>
          </a:xfrm>
        </p:grpSpPr>
        <p:sp>
          <p:nvSpPr>
            <p:cNvPr name="Freeform 10" id="10"/>
            <p:cNvSpPr/>
            <p:nvPr/>
          </p:nvSpPr>
          <p:spPr>
            <a:xfrm flipH="false" flipV="false" rot="0">
              <a:off x="0" y="0"/>
              <a:ext cx="9611995" cy="9525"/>
            </a:xfrm>
            <a:custGeom>
              <a:avLst/>
              <a:gdLst/>
              <a:ahLst/>
              <a:cxnLst/>
              <a:rect r="r" b="b" t="t" l="l"/>
              <a:pathLst>
                <a:path h="9525" w="9611995">
                  <a:moveTo>
                    <a:pt x="0" y="0"/>
                  </a:moveTo>
                  <a:lnTo>
                    <a:pt x="9611995" y="0"/>
                  </a:lnTo>
                  <a:lnTo>
                    <a:pt x="9611995" y="9525"/>
                  </a:lnTo>
                  <a:lnTo>
                    <a:pt x="0" y="9525"/>
                  </a:lnTo>
                  <a:close/>
                </a:path>
              </a:pathLst>
            </a:custGeom>
            <a:solidFill>
              <a:srgbClr val="000000"/>
            </a:solidFill>
          </p:spPr>
        </p:sp>
      </p:grpSp>
      <p:sp>
        <p:nvSpPr>
          <p:cNvPr name="Freeform 11" id="11"/>
          <p:cNvSpPr/>
          <p:nvPr/>
        </p:nvSpPr>
        <p:spPr>
          <a:xfrm flipH="false" flipV="false" rot="0">
            <a:off x="18326100" y="2057400"/>
            <a:ext cx="215903" cy="4483103"/>
          </a:xfrm>
          <a:custGeom>
            <a:avLst/>
            <a:gdLst/>
            <a:ahLst/>
            <a:cxnLst/>
            <a:rect r="r" b="b" t="t" l="l"/>
            <a:pathLst>
              <a:path h="4483103" w="215903">
                <a:moveTo>
                  <a:pt x="0" y="0"/>
                </a:moveTo>
                <a:lnTo>
                  <a:pt x="215903" y="0"/>
                </a:lnTo>
                <a:lnTo>
                  <a:pt x="215903" y="4483103"/>
                </a:lnTo>
                <a:lnTo>
                  <a:pt x="0" y="4483103"/>
                </a:lnTo>
                <a:lnTo>
                  <a:pt x="0" y="0"/>
                </a:lnTo>
                <a:close/>
              </a:path>
            </a:pathLst>
          </a:custGeom>
          <a:blipFill>
            <a:blip r:embed="rId3"/>
            <a:stretch>
              <a:fillRect l="0" t="0" r="0" b="0"/>
            </a:stretch>
          </a:blipFill>
        </p:spPr>
      </p:sp>
      <p:sp>
        <p:nvSpPr>
          <p:cNvPr name="Freeform 12" id="12"/>
          <p:cNvSpPr/>
          <p:nvPr/>
        </p:nvSpPr>
        <p:spPr>
          <a:xfrm flipH="false" flipV="false" rot="0">
            <a:off x="4593374" y="1069857"/>
            <a:ext cx="11534623" cy="5482143"/>
          </a:xfrm>
          <a:custGeom>
            <a:avLst/>
            <a:gdLst/>
            <a:ahLst/>
            <a:cxnLst/>
            <a:rect r="r" b="b" t="t" l="l"/>
            <a:pathLst>
              <a:path h="5482143" w="11534623">
                <a:moveTo>
                  <a:pt x="0" y="0"/>
                </a:moveTo>
                <a:lnTo>
                  <a:pt x="11534623" y="0"/>
                </a:lnTo>
                <a:lnTo>
                  <a:pt x="11534623" y="5482143"/>
                </a:lnTo>
                <a:lnTo>
                  <a:pt x="0" y="5482143"/>
                </a:lnTo>
                <a:lnTo>
                  <a:pt x="0" y="0"/>
                </a:lnTo>
                <a:close/>
              </a:path>
            </a:pathLst>
          </a:custGeom>
          <a:blipFill>
            <a:blip r:embed="rId4"/>
            <a:stretch>
              <a:fillRect l="-117" t="-257" r="0" b="-252"/>
            </a:stretch>
          </a:blipFill>
        </p:spPr>
      </p:sp>
      <p:sp>
        <p:nvSpPr>
          <p:cNvPr name="TextBox 13" id="13"/>
          <p:cNvSpPr txBox="true"/>
          <p:nvPr/>
        </p:nvSpPr>
        <p:spPr>
          <a:xfrm rot="0">
            <a:off x="540001" y="6869830"/>
            <a:ext cx="700230" cy="108680"/>
          </a:xfrm>
          <a:prstGeom prst="rect">
            <a:avLst/>
          </a:prstGeom>
        </p:spPr>
        <p:txBody>
          <a:bodyPr anchor="t" rtlCol="false" tIns="0" lIns="0" bIns="0" rIns="0">
            <a:spAutoFit/>
          </a:bodyPr>
          <a:lstStyle/>
          <a:p>
            <a:pPr algn="l">
              <a:lnSpc>
                <a:spcPts val="839"/>
              </a:lnSpc>
            </a:pPr>
            <a:r>
              <a:rPr lang="en-US" sz="600">
                <a:solidFill>
                  <a:srgbClr val="3E3A39"/>
                </a:solidFill>
                <a:latin typeface="Nanum Square"/>
                <a:ea typeface="Nanum Square"/>
                <a:cs typeface="Nanum Square"/>
                <a:sym typeface="Nanum Square"/>
              </a:rPr>
              <a:t>www.medicalsnj.com</a:t>
            </a:r>
          </a:p>
        </p:txBody>
      </p:sp>
      <p:sp>
        <p:nvSpPr>
          <p:cNvPr name="TextBox 14" id="14"/>
          <p:cNvSpPr txBox="true"/>
          <p:nvPr/>
        </p:nvSpPr>
        <p:spPr>
          <a:xfrm rot="0">
            <a:off x="540001" y="569843"/>
            <a:ext cx="1712138" cy="108680"/>
          </a:xfrm>
          <a:prstGeom prst="rect">
            <a:avLst/>
          </a:prstGeom>
        </p:spPr>
        <p:txBody>
          <a:bodyPr anchor="t" rtlCol="false" tIns="0" lIns="0" bIns="0" rIns="0">
            <a:spAutoFit/>
          </a:bodyPr>
          <a:lstStyle/>
          <a:p>
            <a:pPr algn="l">
              <a:lnSpc>
                <a:spcPts val="839"/>
              </a:lnSpc>
            </a:pPr>
            <a:r>
              <a:rPr lang="en-US" sz="600">
                <a:solidFill>
                  <a:srgbClr val="3E3A39"/>
                </a:solidFill>
                <a:latin typeface="Nanum Square"/>
                <a:ea typeface="Nanum Square"/>
                <a:cs typeface="Nanum Square"/>
                <a:sym typeface="Nanum Square"/>
              </a:rPr>
              <a:t>SNJ is here for ‘Healthier Life and Better Tomorrow’</a:t>
            </a:r>
          </a:p>
        </p:txBody>
      </p:sp>
      <p:sp>
        <p:nvSpPr>
          <p:cNvPr name="TextBox 15" id="15"/>
          <p:cNvSpPr txBox="true"/>
          <p:nvPr/>
        </p:nvSpPr>
        <p:spPr>
          <a:xfrm rot="0">
            <a:off x="10107187" y="6869830"/>
            <a:ext cx="45701" cy="108680"/>
          </a:xfrm>
          <a:prstGeom prst="rect">
            <a:avLst/>
          </a:prstGeom>
        </p:spPr>
        <p:txBody>
          <a:bodyPr anchor="t" rtlCol="false" tIns="0" lIns="0" bIns="0" rIns="0">
            <a:spAutoFit/>
          </a:bodyPr>
          <a:lstStyle/>
          <a:p>
            <a:pPr algn="l">
              <a:lnSpc>
                <a:spcPts val="839"/>
              </a:lnSpc>
            </a:pPr>
            <a:r>
              <a:rPr lang="en-US" sz="600">
                <a:solidFill>
                  <a:srgbClr val="3E3A39"/>
                </a:solidFill>
                <a:latin typeface="Nanum Square"/>
                <a:ea typeface="Nanum Square"/>
                <a:cs typeface="Nanum Square"/>
                <a:sym typeface="Nanum Square"/>
              </a:rPr>
              <a:t>3</a:t>
            </a:r>
          </a:p>
        </p:txBody>
      </p:sp>
      <p:sp>
        <p:nvSpPr>
          <p:cNvPr name="TextBox 16" id="16"/>
          <p:cNvSpPr txBox="true"/>
          <p:nvPr/>
        </p:nvSpPr>
        <p:spPr>
          <a:xfrm rot="0">
            <a:off x="7255840" y="569843"/>
            <a:ext cx="2954160" cy="108680"/>
          </a:xfrm>
          <a:prstGeom prst="rect">
            <a:avLst/>
          </a:prstGeom>
        </p:spPr>
        <p:txBody>
          <a:bodyPr anchor="t" rtlCol="false" tIns="0" lIns="0" bIns="0" rIns="0">
            <a:spAutoFit/>
          </a:bodyPr>
          <a:lstStyle/>
          <a:p>
            <a:pPr algn="l">
              <a:lnSpc>
                <a:spcPts val="839"/>
              </a:lnSpc>
            </a:pPr>
            <a:r>
              <a:rPr lang="en-US" sz="600">
                <a:solidFill>
                  <a:srgbClr val="3E3A39"/>
                </a:solidFill>
                <a:latin typeface="Nanum Square"/>
                <a:ea typeface="Nanum Square"/>
                <a:cs typeface="Nanum Square"/>
                <a:sym typeface="Nanum Square"/>
              </a:rPr>
              <a:t>We will make healthier life and better tomorrow with our medical and aesthetic solutions</a:t>
            </a:r>
          </a:p>
        </p:txBody>
      </p:sp>
      <p:sp>
        <p:nvSpPr>
          <p:cNvPr name="TextBox 17" id="17"/>
          <p:cNvSpPr txBox="true"/>
          <p:nvPr/>
        </p:nvSpPr>
        <p:spPr>
          <a:xfrm rot="0">
            <a:off x="11231994" y="6869830"/>
            <a:ext cx="700230" cy="108680"/>
          </a:xfrm>
          <a:prstGeom prst="rect">
            <a:avLst/>
          </a:prstGeom>
        </p:spPr>
        <p:txBody>
          <a:bodyPr anchor="t" rtlCol="false" tIns="0" lIns="0" bIns="0" rIns="0">
            <a:spAutoFit/>
          </a:bodyPr>
          <a:lstStyle/>
          <a:p>
            <a:pPr algn="l">
              <a:lnSpc>
                <a:spcPts val="839"/>
              </a:lnSpc>
            </a:pPr>
            <a:r>
              <a:rPr lang="en-US" sz="600">
                <a:solidFill>
                  <a:srgbClr val="3E3A39"/>
                </a:solidFill>
                <a:latin typeface="Nanum Square"/>
                <a:ea typeface="Nanum Square"/>
                <a:cs typeface="Nanum Square"/>
                <a:sym typeface="Nanum Square"/>
              </a:rPr>
              <a:t>www.medicalsnj.com</a:t>
            </a:r>
          </a:p>
        </p:txBody>
      </p:sp>
      <p:sp>
        <p:nvSpPr>
          <p:cNvPr name="TextBox 18" id="18"/>
          <p:cNvSpPr txBox="true"/>
          <p:nvPr/>
        </p:nvSpPr>
        <p:spPr>
          <a:xfrm rot="0">
            <a:off x="11232004" y="569843"/>
            <a:ext cx="1712128" cy="108680"/>
          </a:xfrm>
          <a:prstGeom prst="rect">
            <a:avLst/>
          </a:prstGeom>
        </p:spPr>
        <p:txBody>
          <a:bodyPr anchor="t" rtlCol="false" tIns="0" lIns="0" bIns="0" rIns="0">
            <a:spAutoFit/>
          </a:bodyPr>
          <a:lstStyle/>
          <a:p>
            <a:pPr algn="l">
              <a:lnSpc>
                <a:spcPts val="839"/>
              </a:lnSpc>
            </a:pPr>
            <a:r>
              <a:rPr lang="en-US" sz="600">
                <a:solidFill>
                  <a:srgbClr val="3E3A39"/>
                </a:solidFill>
                <a:latin typeface="Nanum Square"/>
                <a:ea typeface="Nanum Square"/>
                <a:cs typeface="Nanum Square"/>
                <a:sym typeface="Nanum Square"/>
              </a:rPr>
              <a:t>SNJ is here for ‘Healthier Life and Better Tomorrow’</a:t>
            </a:r>
          </a:p>
        </p:txBody>
      </p:sp>
      <p:sp>
        <p:nvSpPr>
          <p:cNvPr name="TextBox 19" id="19"/>
          <p:cNvSpPr txBox="true"/>
          <p:nvPr/>
        </p:nvSpPr>
        <p:spPr>
          <a:xfrm rot="0">
            <a:off x="20799190" y="6869830"/>
            <a:ext cx="45701" cy="108680"/>
          </a:xfrm>
          <a:prstGeom prst="rect">
            <a:avLst/>
          </a:prstGeom>
        </p:spPr>
        <p:txBody>
          <a:bodyPr anchor="t" rtlCol="false" tIns="0" lIns="0" bIns="0" rIns="0">
            <a:spAutoFit/>
          </a:bodyPr>
          <a:lstStyle/>
          <a:p>
            <a:pPr algn="l">
              <a:lnSpc>
                <a:spcPts val="839"/>
              </a:lnSpc>
            </a:pPr>
            <a:r>
              <a:rPr lang="en-US" sz="600">
                <a:solidFill>
                  <a:srgbClr val="3E3A39"/>
                </a:solidFill>
                <a:latin typeface="Nanum Square"/>
                <a:ea typeface="Nanum Square"/>
                <a:cs typeface="Nanum Square"/>
                <a:sym typeface="Nanum Square"/>
              </a:rPr>
              <a:t>4</a:t>
            </a:r>
          </a:p>
        </p:txBody>
      </p:sp>
      <p:sp>
        <p:nvSpPr>
          <p:cNvPr name="TextBox 20" id="20"/>
          <p:cNvSpPr txBox="true"/>
          <p:nvPr/>
        </p:nvSpPr>
        <p:spPr>
          <a:xfrm rot="0">
            <a:off x="17947834" y="569843"/>
            <a:ext cx="2954179" cy="108680"/>
          </a:xfrm>
          <a:prstGeom prst="rect">
            <a:avLst/>
          </a:prstGeom>
        </p:spPr>
        <p:txBody>
          <a:bodyPr anchor="t" rtlCol="false" tIns="0" lIns="0" bIns="0" rIns="0">
            <a:spAutoFit/>
          </a:bodyPr>
          <a:lstStyle/>
          <a:p>
            <a:pPr algn="l">
              <a:lnSpc>
                <a:spcPts val="839"/>
              </a:lnSpc>
            </a:pPr>
            <a:r>
              <a:rPr lang="en-US" sz="600">
                <a:solidFill>
                  <a:srgbClr val="3E3A39"/>
                </a:solidFill>
                <a:latin typeface="Nanum Square"/>
                <a:ea typeface="Nanum Square"/>
                <a:cs typeface="Nanum Square"/>
                <a:sym typeface="Nanum Square"/>
              </a:rPr>
              <a:t>We will make healthier life and better tomorrow with our medical and aesthetic solutions</a:t>
            </a:r>
          </a:p>
        </p:txBody>
      </p:sp>
      <p:sp>
        <p:nvSpPr>
          <p:cNvPr name="TextBox 21" id="21"/>
          <p:cNvSpPr txBox="true"/>
          <p:nvPr/>
        </p:nvSpPr>
        <p:spPr>
          <a:xfrm rot="0">
            <a:off x="540020" y="4208088"/>
            <a:ext cx="183623" cy="148085"/>
          </a:xfrm>
          <a:prstGeom prst="rect">
            <a:avLst/>
          </a:prstGeom>
        </p:spPr>
        <p:txBody>
          <a:bodyPr anchor="t" rtlCol="false" tIns="0" lIns="0" bIns="0" rIns="0">
            <a:spAutoFit/>
          </a:bodyPr>
          <a:lstStyle/>
          <a:p>
            <a:pPr algn="l">
              <a:lnSpc>
                <a:spcPts val="1120"/>
              </a:lnSpc>
            </a:pPr>
            <a:r>
              <a:rPr lang="en-US" b="true" sz="800">
                <a:solidFill>
                  <a:srgbClr val="6994C5"/>
                </a:solidFill>
                <a:latin typeface="Nanum Square Ultra-Bold"/>
                <a:ea typeface="Nanum Square Ultra-Bold"/>
                <a:cs typeface="Nanum Square Ultra-Bold"/>
                <a:sym typeface="Nanum Square Ultra-Bold"/>
              </a:rPr>
              <a:t>SNJ</a:t>
            </a:r>
          </a:p>
        </p:txBody>
      </p:sp>
      <p:sp>
        <p:nvSpPr>
          <p:cNvPr name="TextBox 22" id="22"/>
          <p:cNvSpPr txBox="true"/>
          <p:nvPr/>
        </p:nvSpPr>
        <p:spPr>
          <a:xfrm rot="0">
            <a:off x="1607906" y="4512888"/>
            <a:ext cx="1017318" cy="148085"/>
          </a:xfrm>
          <a:prstGeom prst="rect">
            <a:avLst/>
          </a:prstGeom>
        </p:spPr>
        <p:txBody>
          <a:bodyPr anchor="t" rtlCol="false" tIns="0" lIns="0" bIns="0" rIns="0">
            <a:spAutoFit/>
          </a:bodyPr>
          <a:lstStyle/>
          <a:p>
            <a:pPr algn="l">
              <a:lnSpc>
                <a:spcPts val="1120"/>
              </a:lnSpc>
            </a:pPr>
            <a:r>
              <a:rPr lang="en-US" b="true" sz="800">
                <a:solidFill>
                  <a:srgbClr val="6994C5"/>
                </a:solidFill>
                <a:latin typeface="Nanum Square Ultra-Bold"/>
                <a:ea typeface="Nanum Square Ultra-Bold"/>
                <a:cs typeface="Nanum Square Ultra-Bold"/>
                <a:sym typeface="Nanum Square Ultra-Bold"/>
              </a:rPr>
              <a:t>www.medicalsnj.com</a:t>
            </a:r>
          </a:p>
        </p:txBody>
      </p:sp>
      <p:sp>
        <p:nvSpPr>
          <p:cNvPr name="TextBox 23" id="23"/>
          <p:cNvSpPr txBox="true"/>
          <p:nvPr/>
        </p:nvSpPr>
        <p:spPr>
          <a:xfrm rot="0">
            <a:off x="1140019" y="4208088"/>
            <a:ext cx="1507341" cy="148085"/>
          </a:xfrm>
          <a:prstGeom prst="rect">
            <a:avLst/>
          </a:prstGeom>
        </p:spPr>
        <p:txBody>
          <a:bodyPr anchor="t" rtlCol="false" tIns="0" lIns="0" bIns="0" rIns="0">
            <a:spAutoFit/>
          </a:bodyPr>
          <a:lstStyle/>
          <a:p>
            <a:pPr algn="l">
              <a:lnSpc>
                <a:spcPts val="1120"/>
              </a:lnSpc>
            </a:pPr>
            <a:r>
              <a:rPr lang="en-US" b="true" sz="800">
                <a:solidFill>
                  <a:srgbClr val="6994C5"/>
                </a:solidFill>
                <a:latin typeface="Nanum Square Ultra-Bold"/>
                <a:ea typeface="Nanum Square Ultra-Bold"/>
                <a:cs typeface="Nanum Square Ultra-Bold"/>
                <a:sym typeface="Nanum Square Ultra-Bold"/>
              </a:rPr>
              <a:t>medical and aesthetic solutions</a:t>
            </a:r>
          </a:p>
        </p:txBody>
      </p:sp>
      <p:sp>
        <p:nvSpPr>
          <p:cNvPr name="TextBox 24" id="24"/>
          <p:cNvSpPr txBox="true"/>
          <p:nvPr/>
        </p:nvSpPr>
        <p:spPr>
          <a:xfrm rot="0">
            <a:off x="718547" y="4207478"/>
            <a:ext cx="431425" cy="148085"/>
          </a:xfrm>
          <a:prstGeom prst="rect">
            <a:avLst/>
          </a:prstGeom>
        </p:spPr>
        <p:txBody>
          <a:bodyPr anchor="t" rtlCol="false" tIns="0" lIns="0" bIns="0" rIns="0">
            <a:spAutoFit/>
          </a:bodyPr>
          <a:lstStyle/>
          <a:p>
            <a:pPr algn="l">
              <a:lnSpc>
                <a:spcPts val="1120"/>
              </a:lnSpc>
            </a:pPr>
            <a:r>
              <a:rPr lang="en-US" sz="800">
                <a:solidFill>
                  <a:srgbClr val="3E3A39"/>
                </a:solidFill>
                <a:latin typeface="Nanum Square"/>
                <a:ea typeface="Nanum Square"/>
                <a:cs typeface="Nanum Square"/>
                <a:sym typeface="Nanum Square"/>
              </a:rPr>
              <a:t> provides </a:t>
            </a:r>
          </a:p>
        </p:txBody>
      </p:sp>
      <p:sp>
        <p:nvSpPr>
          <p:cNvPr name="TextBox 25" id="25"/>
          <p:cNvSpPr txBox="true"/>
          <p:nvPr/>
        </p:nvSpPr>
        <p:spPr>
          <a:xfrm rot="0">
            <a:off x="540039" y="4502753"/>
            <a:ext cx="1090746" cy="157610"/>
          </a:xfrm>
          <a:prstGeom prst="rect">
            <a:avLst/>
          </a:prstGeom>
        </p:spPr>
        <p:txBody>
          <a:bodyPr anchor="t" rtlCol="false" tIns="0" lIns="0" bIns="0" rIns="0">
            <a:spAutoFit/>
          </a:bodyPr>
          <a:lstStyle/>
          <a:p>
            <a:pPr algn="l">
              <a:lnSpc>
                <a:spcPts val="1200"/>
              </a:lnSpc>
            </a:pPr>
            <a:r>
              <a:rPr lang="en-US" sz="800">
                <a:solidFill>
                  <a:srgbClr val="3E3A39"/>
                </a:solidFill>
                <a:latin typeface="Nanum Square"/>
                <a:ea typeface="Nanum Square"/>
                <a:cs typeface="Nanum Square"/>
                <a:sym typeface="Nanum Square"/>
              </a:rPr>
              <a:t>Please visit our website, </a:t>
            </a:r>
          </a:p>
        </p:txBody>
      </p:sp>
      <p:sp>
        <p:nvSpPr>
          <p:cNvPr name="TextBox 26" id="26"/>
          <p:cNvSpPr txBox="true"/>
          <p:nvPr/>
        </p:nvSpPr>
        <p:spPr>
          <a:xfrm rot="0">
            <a:off x="540039" y="4655153"/>
            <a:ext cx="548830" cy="157610"/>
          </a:xfrm>
          <a:prstGeom prst="rect">
            <a:avLst/>
          </a:prstGeom>
        </p:spPr>
        <p:txBody>
          <a:bodyPr anchor="t" rtlCol="false" tIns="0" lIns="0" bIns="0" rIns="0">
            <a:spAutoFit/>
          </a:bodyPr>
          <a:lstStyle/>
          <a:p>
            <a:pPr algn="l">
              <a:lnSpc>
                <a:spcPts val="1200"/>
              </a:lnSpc>
            </a:pPr>
            <a:r>
              <a:rPr lang="en-US" sz="800">
                <a:solidFill>
                  <a:srgbClr val="3E3A39"/>
                </a:solidFill>
                <a:latin typeface="Nanum Square"/>
                <a:ea typeface="Nanum Square"/>
                <a:cs typeface="Nanum Square"/>
                <a:sym typeface="Nanum Square"/>
              </a:rPr>
              <a:t>information.</a:t>
            </a:r>
          </a:p>
        </p:txBody>
      </p:sp>
      <p:sp>
        <p:nvSpPr>
          <p:cNvPr name="TextBox 27" id="27"/>
          <p:cNvSpPr txBox="true"/>
          <p:nvPr/>
        </p:nvSpPr>
        <p:spPr>
          <a:xfrm rot="0">
            <a:off x="2616317" y="4207478"/>
            <a:ext cx="456609" cy="148085"/>
          </a:xfrm>
          <a:prstGeom prst="rect">
            <a:avLst/>
          </a:prstGeom>
        </p:spPr>
        <p:txBody>
          <a:bodyPr anchor="t" rtlCol="false" tIns="0" lIns="0" bIns="0" rIns="0">
            <a:spAutoFit/>
          </a:bodyPr>
          <a:lstStyle/>
          <a:p>
            <a:pPr algn="l">
              <a:lnSpc>
                <a:spcPts val="1120"/>
              </a:lnSpc>
            </a:pPr>
            <a:r>
              <a:rPr lang="en-US" sz="800">
                <a:solidFill>
                  <a:srgbClr val="3E3A39"/>
                </a:solidFill>
                <a:latin typeface="Nanum Square"/>
                <a:ea typeface="Nanum Square"/>
                <a:cs typeface="Nanum Square"/>
                <a:sym typeface="Nanum Square"/>
              </a:rPr>
              <a:t> based on </a:t>
            </a:r>
          </a:p>
        </p:txBody>
      </p:sp>
      <p:sp>
        <p:nvSpPr>
          <p:cNvPr name="TextBox 28" id="28"/>
          <p:cNvSpPr txBox="true"/>
          <p:nvPr/>
        </p:nvSpPr>
        <p:spPr>
          <a:xfrm rot="0">
            <a:off x="2603783" y="4512278"/>
            <a:ext cx="576958" cy="148085"/>
          </a:xfrm>
          <a:prstGeom prst="rect">
            <a:avLst/>
          </a:prstGeom>
        </p:spPr>
        <p:txBody>
          <a:bodyPr anchor="t" rtlCol="false" tIns="0" lIns="0" bIns="0" rIns="0">
            <a:spAutoFit/>
          </a:bodyPr>
          <a:lstStyle/>
          <a:p>
            <a:pPr algn="l">
              <a:lnSpc>
                <a:spcPts val="1120"/>
              </a:lnSpc>
            </a:pPr>
            <a:r>
              <a:rPr lang="en-US" sz="800">
                <a:solidFill>
                  <a:srgbClr val="3E3A39"/>
                </a:solidFill>
                <a:latin typeface="Nanum Square"/>
                <a:ea typeface="Nanum Square"/>
                <a:cs typeface="Nanum Square"/>
                <a:sym typeface="Nanum Square"/>
              </a:rPr>
              <a:t> to get more </a:t>
            </a:r>
          </a:p>
        </p:txBody>
      </p:sp>
      <p:sp>
        <p:nvSpPr>
          <p:cNvPr name="TextBox 29" id="29"/>
          <p:cNvSpPr txBox="true"/>
          <p:nvPr/>
        </p:nvSpPr>
        <p:spPr>
          <a:xfrm rot="0">
            <a:off x="539972" y="3578171"/>
            <a:ext cx="2699080" cy="476440"/>
          </a:xfrm>
          <a:prstGeom prst="rect">
            <a:avLst/>
          </a:prstGeom>
        </p:spPr>
        <p:txBody>
          <a:bodyPr anchor="t" rtlCol="false" tIns="0" lIns="0" bIns="0" rIns="0">
            <a:spAutoFit/>
          </a:bodyPr>
          <a:lstStyle/>
          <a:p>
            <a:pPr algn="l">
              <a:lnSpc>
                <a:spcPts val="1325"/>
              </a:lnSpc>
            </a:pPr>
            <a:r>
              <a:rPr lang="en-US" sz="900">
                <a:solidFill>
                  <a:srgbClr val="3E3A39"/>
                </a:solidFill>
                <a:latin typeface="Nanum Square"/>
                <a:ea typeface="Nanum Square"/>
                <a:cs typeface="Nanum Square"/>
                <a:sym typeface="Nanum Square"/>
              </a:rPr>
              <a:t>Now we are </a:t>
            </a:r>
            <a:r>
              <a:rPr lang="en-US" b="true" sz="900">
                <a:solidFill>
                  <a:srgbClr val="000000"/>
                </a:solidFill>
                <a:latin typeface="Nanum Square Ultra-Bold"/>
                <a:ea typeface="Nanum Square Ultra-Bold"/>
                <a:cs typeface="Nanum Square Ultra-Bold"/>
                <a:sym typeface="Nanum Square Ultra-Bold"/>
              </a:rPr>
              <a:t>expanding</a:t>
            </a:r>
            <a:r>
              <a:rPr lang="en-US" sz="900">
                <a:solidFill>
                  <a:srgbClr val="3E3A39"/>
                </a:solidFill>
                <a:latin typeface="Nanum Square"/>
                <a:ea typeface="Nanum Square"/>
                <a:cs typeface="Nanum Square"/>
                <a:sym typeface="Nanum Square"/>
              </a:rPr>
              <a:t> our business around the world and </a:t>
            </a:r>
          </a:p>
          <a:p>
            <a:pPr algn="l">
              <a:lnSpc>
                <a:spcPts val="1178"/>
              </a:lnSpc>
            </a:pPr>
            <a:r>
              <a:rPr lang="en-US" sz="800">
                <a:solidFill>
                  <a:srgbClr val="3E3A39"/>
                </a:solidFill>
                <a:latin typeface="Nanum Square"/>
                <a:ea typeface="Nanum Square"/>
                <a:cs typeface="Nanum Square"/>
                <a:sym typeface="Nanum Square"/>
              </a:rPr>
              <a:t>looking for good business partners.</a:t>
            </a:r>
          </a:p>
          <a:p>
            <a:pPr algn="l">
              <a:lnSpc>
                <a:spcPts val="1093"/>
              </a:lnSpc>
            </a:pPr>
            <a:r>
              <a:rPr lang="en-US" sz="900">
                <a:solidFill>
                  <a:srgbClr val="3E3A39"/>
                </a:solidFill>
                <a:latin typeface="Nanum Square"/>
                <a:ea typeface="Nanum Square"/>
                <a:cs typeface="Nanum Square"/>
                <a:sym typeface="Nanum Square"/>
              </a:rPr>
              <a:t>Wherever you are, SNJ is ready to </a:t>
            </a:r>
            <a:r>
              <a:rPr lang="en-US" b="true" sz="900">
                <a:solidFill>
                  <a:srgbClr val="000000"/>
                </a:solidFill>
                <a:latin typeface="Nanum Square Ultra-Bold"/>
                <a:ea typeface="Nanum Square Ultra-Bold"/>
                <a:cs typeface="Nanum Square Ultra-Bold"/>
                <a:sym typeface="Nanum Square Ultra-Bold"/>
              </a:rPr>
              <a:t>partner</a:t>
            </a:r>
            <a:r>
              <a:rPr lang="en-US" sz="900">
                <a:solidFill>
                  <a:srgbClr val="3E3A39"/>
                </a:solidFill>
                <a:latin typeface="Nanum Square"/>
                <a:ea typeface="Nanum Square"/>
                <a:cs typeface="Nanum Square"/>
                <a:sym typeface="Nanum Square"/>
              </a:rPr>
              <a:t> with you.</a:t>
            </a:r>
          </a:p>
        </p:txBody>
      </p:sp>
      <p:sp>
        <p:nvSpPr>
          <p:cNvPr name="TextBox 30" id="30"/>
          <p:cNvSpPr txBox="true"/>
          <p:nvPr/>
        </p:nvSpPr>
        <p:spPr>
          <a:xfrm rot="0">
            <a:off x="539963" y="2530421"/>
            <a:ext cx="2859043" cy="910742"/>
          </a:xfrm>
          <a:prstGeom prst="rect">
            <a:avLst/>
          </a:prstGeom>
        </p:spPr>
        <p:txBody>
          <a:bodyPr anchor="t" rtlCol="false" tIns="0" lIns="0" bIns="0" rIns="0">
            <a:spAutoFit/>
          </a:bodyPr>
          <a:lstStyle/>
          <a:p>
            <a:pPr algn="l">
              <a:lnSpc>
                <a:spcPts val="1199"/>
              </a:lnSpc>
            </a:pPr>
            <a:r>
              <a:rPr lang="en-US" b="true" sz="900">
                <a:solidFill>
                  <a:srgbClr val="6994C5"/>
                </a:solidFill>
                <a:latin typeface="Nanum Square Ultra-Bold"/>
                <a:ea typeface="Nanum Square Ultra-Bold"/>
                <a:cs typeface="Nanum Square Ultra-Bold"/>
                <a:sym typeface="Nanum Square Ultra-Bold"/>
              </a:rPr>
              <a:t>SNJ</a:t>
            </a:r>
            <a:r>
              <a:rPr lang="en-US" sz="900">
                <a:solidFill>
                  <a:srgbClr val="3E3A39"/>
                </a:solidFill>
                <a:latin typeface="Nanum Square"/>
                <a:ea typeface="Nanum Square"/>
                <a:cs typeface="Nanum Square"/>
                <a:sym typeface="Nanum Square"/>
              </a:rPr>
              <a:t> is a </a:t>
            </a:r>
            <a:r>
              <a:rPr lang="en-US" b="true" sz="900">
                <a:solidFill>
                  <a:srgbClr val="000000"/>
                </a:solidFill>
                <a:latin typeface="Nanum Square Ultra-Bold"/>
                <a:ea typeface="Nanum Square Ultra-Bold"/>
                <a:cs typeface="Nanum Square Ultra-Bold"/>
                <a:sym typeface="Nanum Square Ultra-Bold"/>
              </a:rPr>
              <a:t>GMP</a:t>
            </a:r>
            <a:r>
              <a:rPr lang="en-US" sz="900">
                <a:solidFill>
                  <a:srgbClr val="3E3A39"/>
                </a:solidFill>
                <a:latin typeface="Nanum Square"/>
                <a:ea typeface="Nanum Square"/>
                <a:cs typeface="Nanum Square"/>
                <a:sym typeface="Nanum Square"/>
              </a:rPr>
              <a:t> and </a:t>
            </a:r>
            <a:r>
              <a:rPr lang="en-US" b="true" sz="900">
                <a:solidFill>
                  <a:srgbClr val="000000"/>
                </a:solidFill>
                <a:latin typeface="Nanum Square Ultra-Bold"/>
                <a:ea typeface="Nanum Square Ultra-Bold"/>
                <a:cs typeface="Nanum Square Ultra-Bold"/>
                <a:sym typeface="Nanum Square Ultra-Bold"/>
              </a:rPr>
              <a:t>ISO 13485 certified</a:t>
            </a:r>
            <a:r>
              <a:rPr lang="en-US" sz="900">
                <a:solidFill>
                  <a:srgbClr val="3E3A39"/>
                </a:solidFill>
                <a:latin typeface="Nanum Square"/>
                <a:ea typeface="Nanum Square"/>
                <a:cs typeface="Nanum Square"/>
                <a:sym typeface="Nanum Square"/>
              </a:rPr>
              <a:t> company specializing in the </a:t>
            </a:r>
            <a:r>
              <a:rPr lang="en-US" b="true" sz="900">
                <a:solidFill>
                  <a:srgbClr val="000000"/>
                </a:solidFill>
                <a:latin typeface="Nanum Square Ultra-Bold"/>
                <a:ea typeface="Nanum Square Ultra-Bold"/>
                <a:cs typeface="Nanum Square Ultra-Bold"/>
                <a:sym typeface="Nanum Square Ultra-Bold"/>
              </a:rPr>
              <a:t>manufacturing</a:t>
            </a:r>
            <a:r>
              <a:rPr lang="en-US" sz="900">
                <a:solidFill>
                  <a:srgbClr val="3E3A39"/>
                </a:solidFill>
                <a:latin typeface="Nanum Square"/>
                <a:ea typeface="Nanum Square"/>
                <a:cs typeface="Nanum Square"/>
                <a:sym typeface="Nanum Square"/>
              </a:rPr>
              <a:t> of medical equipment. We have been supplying </a:t>
            </a:r>
            <a:r>
              <a:rPr lang="en-US" b="true" sz="900">
                <a:solidFill>
                  <a:srgbClr val="000000"/>
                </a:solidFill>
                <a:latin typeface="Nanum Square Ultra-Bold"/>
                <a:ea typeface="Nanum Square Ultra-Bold"/>
                <a:cs typeface="Nanum Square Ultra-Bold"/>
                <a:sym typeface="Nanum Square Ultra-Bold"/>
              </a:rPr>
              <a:t>medical &amp; aesthetic lasers</a:t>
            </a:r>
            <a:r>
              <a:rPr lang="en-US" sz="900">
                <a:solidFill>
                  <a:srgbClr val="3E3A39"/>
                </a:solidFill>
                <a:latin typeface="Nanum Square"/>
                <a:ea typeface="Nanum Square"/>
                <a:cs typeface="Nanum Square"/>
                <a:sym typeface="Nanum Square"/>
              </a:rPr>
              <a:t>, especially for </a:t>
            </a:r>
            <a:r>
              <a:rPr lang="en-US" b="true" sz="900">
                <a:solidFill>
                  <a:srgbClr val="6994C5"/>
                </a:solidFill>
                <a:latin typeface="Nanum Square Ultra-Bold"/>
                <a:ea typeface="Nanum Square Ultra-Bold"/>
                <a:cs typeface="Nanum Square Ultra-Bold"/>
                <a:sym typeface="Nanum Square Ultra-Bold"/>
              </a:rPr>
              <a:t>CO2 laser systems</a:t>
            </a:r>
            <a:r>
              <a:rPr lang="en-US" sz="900">
                <a:solidFill>
                  <a:srgbClr val="3E3A39"/>
                </a:solidFill>
                <a:latin typeface="Nanum Square"/>
                <a:ea typeface="Nanum Square"/>
                <a:cs typeface="Nanum Square"/>
                <a:sym typeface="Nanum Square"/>
              </a:rPr>
              <a:t>, since </a:t>
            </a:r>
            <a:r>
              <a:rPr lang="en-US" b="true" sz="900">
                <a:solidFill>
                  <a:srgbClr val="000000"/>
                </a:solidFill>
                <a:latin typeface="Nanum Square Ultra-Bold"/>
                <a:ea typeface="Nanum Square Ultra-Bold"/>
                <a:cs typeface="Nanum Square Ultra-Bold"/>
                <a:sym typeface="Nanum Square Ultra-Bold"/>
              </a:rPr>
              <a:t>1998</a:t>
            </a:r>
            <a:r>
              <a:rPr lang="en-US" sz="900">
                <a:solidFill>
                  <a:srgbClr val="3E3A39"/>
                </a:solidFill>
                <a:latin typeface="Nanum Square"/>
                <a:ea typeface="Nanum Square"/>
                <a:cs typeface="Nanum Square"/>
                <a:sym typeface="Nanum Square"/>
              </a:rPr>
              <a:t>. Most of our products are </a:t>
            </a:r>
            <a:r>
              <a:rPr lang="en-US" b="true" sz="900">
                <a:solidFill>
                  <a:srgbClr val="000000"/>
                </a:solidFill>
                <a:latin typeface="Nanum Square Ultra-Bold"/>
                <a:ea typeface="Nanum Square Ultra-Bold"/>
                <a:cs typeface="Nanum Square Ultra-Bold"/>
                <a:sym typeface="Nanum Square Ultra-Bold"/>
              </a:rPr>
              <a:t>FDA, CE, and KFDA</a:t>
            </a:r>
            <a:r>
              <a:rPr lang="en-US" sz="900">
                <a:solidFill>
                  <a:srgbClr val="3E3A39"/>
                </a:solidFill>
                <a:latin typeface="Nanum Square"/>
                <a:ea typeface="Nanum Square"/>
                <a:cs typeface="Nanum Square"/>
                <a:sym typeface="Nanum Square"/>
              </a:rPr>
              <a:t> certified to </a:t>
            </a:r>
          </a:p>
          <a:p>
            <a:pPr algn="l">
              <a:lnSpc>
                <a:spcPts val="1300"/>
              </a:lnSpc>
            </a:pPr>
            <a:r>
              <a:rPr lang="en-US" sz="800">
                <a:solidFill>
                  <a:srgbClr val="3E3A39"/>
                </a:solidFill>
                <a:latin typeface="Nanum Square"/>
                <a:ea typeface="Nanum Square"/>
                <a:cs typeface="Nanum Square"/>
                <a:sym typeface="Nanum Square"/>
              </a:rPr>
              <a:t>ensure their performance and safety. </a:t>
            </a:r>
          </a:p>
        </p:txBody>
      </p:sp>
      <p:sp>
        <p:nvSpPr>
          <p:cNvPr name="TextBox 31" id="31"/>
          <p:cNvSpPr txBox="true"/>
          <p:nvPr/>
        </p:nvSpPr>
        <p:spPr>
          <a:xfrm rot="0">
            <a:off x="17072572" y="2259006"/>
            <a:ext cx="986247" cy="148085"/>
          </a:xfrm>
          <a:prstGeom prst="rect">
            <a:avLst/>
          </a:prstGeom>
        </p:spPr>
        <p:txBody>
          <a:bodyPr anchor="t" rtlCol="false" tIns="0" lIns="0" bIns="0" rIns="0">
            <a:spAutoFit/>
          </a:bodyPr>
          <a:lstStyle/>
          <a:p>
            <a:pPr algn="l">
              <a:lnSpc>
                <a:spcPts val="1120"/>
              </a:lnSpc>
            </a:pPr>
            <a:r>
              <a:rPr lang="en-US" sz="800">
                <a:solidFill>
                  <a:srgbClr val="3E3A39"/>
                </a:solidFill>
                <a:latin typeface="Nanum Square"/>
                <a:ea typeface="Nanum Square"/>
                <a:cs typeface="Nanum Square"/>
                <a:sym typeface="Nanum Square"/>
              </a:rPr>
              <a:t>Company Established </a:t>
            </a:r>
          </a:p>
        </p:txBody>
      </p:sp>
      <p:sp>
        <p:nvSpPr>
          <p:cNvPr name="TextBox 32" id="32"/>
          <p:cNvSpPr txBox="true"/>
          <p:nvPr/>
        </p:nvSpPr>
        <p:spPr>
          <a:xfrm rot="0">
            <a:off x="16596941" y="5732050"/>
            <a:ext cx="1471393" cy="148085"/>
          </a:xfrm>
          <a:prstGeom prst="rect">
            <a:avLst/>
          </a:prstGeom>
        </p:spPr>
        <p:txBody>
          <a:bodyPr anchor="t" rtlCol="false" tIns="0" lIns="0" bIns="0" rIns="0">
            <a:spAutoFit/>
          </a:bodyPr>
          <a:lstStyle/>
          <a:p>
            <a:pPr algn="l">
              <a:lnSpc>
                <a:spcPts val="1120"/>
              </a:lnSpc>
            </a:pPr>
            <a:r>
              <a:rPr lang="en-US" sz="800">
                <a:solidFill>
                  <a:srgbClr val="3E3A39"/>
                </a:solidFill>
                <a:latin typeface="Nanum Square"/>
                <a:ea typeface="Nanum Square"/>
                <a:cs typeface="Nanum Square"/>
                <a:sym typeface="Nanum Square"/>
              </a:rPr>
              <a:t>16th Product : U-Pulse Premium </a:t>
            </a:r>
          </a:p>
        </p:txBody>
      </p:sp>
      <p:sp>
        <p:nvSpPr>
          <p:cNvPr name="TextBox 33" id="33"/>
          <p:cNvSpPr txBox="true"/>
          <p:nvPr/>
        </p:nvSpPr>
        <p:spPr>
          <a:xfrm rot="0">
            <a:off x="16716223" y="4228843"/>
            <a:ext cx="1349731" cy="157610"/>
          </a:xfrm>
          <a:prstGeom prst="rect">
            <a:avLst/>
          </a:prstGeom>
        </p:spPr>
        <p:txBody>
          <a:bodyPr anchor="t" rtlCol="false" tIns="0" lIns="0" bIns="0" rIns="0">
            <a:spAutoFit/>
          </a:bodyPr>
          <a:lstStyle/>
          <a:p>
            <a:pPr algn="l">
              <a:lnSpc>
                <a:spcPts val="1200"/>
              </a:lnSpc>
            </a:pPr>
            <a:r>
              <a:rPr lang="en-US" sz="800">
                <a:solidFill>
                  <a:srgbClr val="3E3A39"/>
                </a:solidFill>
                <a:latin typeface="Nanum Square"/>
                <a:ea typeface="Nanum Square"/>
                <a:cs typeface="Nanum Square"/>
                <a:sym typeface="Nanum Square"/>
              </a:rPr>
              <a:t>6, 7th Product : Selriah, Evero </a:t>
            </a:r>
          </a:p>
        </p:txBody>
      </p:sp>
      <p:sp>
        <p:nvSpPr>
          <p:cNvPr name="TextBox 34" id="34"/>
          <p:cNvSpPr txBox="true"/>
          <p:nvPr/>
        </p:nvSpPr>
        <p:spPr>
          <a:xfrm rot="0">
            <a:off x="17052503" y="4381243"/>
            <a:ext cx="1021280" cy="157610"/>
          </a:xfrm>
          <a:prstGeom prst="rect">
            <a:avLst/>
          </a:prstGeom>
        </p:spPr>
        <p:txBody>
          <a:bodyPr anchor="t" rtlCol="false" tIns="0" lIns="0" bIns="0" rIns="0">
            <a:spAutoFit/>
          </a:bodyPr>
          <a:lstStyle/>
          <a:p>
            <a:pPr algn="l">
              <a:lnSpc>
                <a:spcPts val="1200"/>
              </a:lnSpc>
            </a:pPr>
            <a:r>
              <a:rPr lang="en-US" sz="800">
                <a:solidFill>
                  <a:srgbClr val="3E3A39"/>
                </a:solidFill>
                <a:latin typeface="Nanum Square"/>
                <a:ea typeface="Nanum Square"/>
                <a:cs typeface="Nanum Square"/>
                <a:sym typeface="Nanum Square"/>
              </a:rPr>
              <a:t>8th Product : Du:sonic </a:t>
            </a:r>
          </a:p>
        </p:txBody>
      </p:sp>
      <p:sp>
        <p:nvSpPr>
          <p:cNvPr name="TextBox 35" id="35"/>
          <p:cNvSpPr txBox="true"/>
          <p:nvPr/>
        </p:nvSpPr>
        <p:spPr>
          <a:xfrm rot="0">
            <a:off x="16710155" y="4975689"/>
            <a:ext cx="1355922" cy="157610"/>
          </a:xfrm>
          <a:prstGeom prst="rect">
            <a:avLst/>
          </a:prstGeom>
        </p:spPr>
        <p:txBody>
          <a:bodyPr anchor="t" rtlCol="false" tIns="0" lIns="0" bIns="0" rIns="0">
            <a:spAutoFit/>
          </a:bodyPr>
          <a:lstStyle/>
          <a:p>
            <a:pPr algn="l">
              <a:lnSpc>
                <a:spcPts val="1200"/>
              </a:lnSpc>
            </a:pPr>
            <a:r>
              <a:rPr lang="en-US" sz="800">
                <a:solidFill>
                  <a:srgbClr val="3E3A39"/>
                </a:solidFill>
                <a:latin typeface="Nanum Square"/>
                <a:ea typeface="Nanum Square"/>
                <a:cs typeface="Nanum Square"/>
                <a:sym typeface="Nanum Square"/>
              </a:rPr>
              <a:t>11th Product : Finebeam Dual </a:t>
            </a:r>
          </a:p>
        </p:txBody>
      </p:sp>
      <p:sp>
        <p:nvSpPr>
          <p:cNvPr name="TextBox 36" id="36"/>
          <p:cNvSpPr txBox="true"/>
          <p:nvPr/>
        </p:nvSpPr>
        <p:spPr>
          <a:xfrm rot="0">
            <a:off x="17048855" y="5128089"/>
            <a:ext cx="1036720" cy="157610"/>
          </a:xfrm>
          <a:prstGeom prst="rect">
            <a:avLst/>
          </a:prstGeom>
        </p:spPr>
        <p:txBody>
          <a:bodyPr anchor="t" rtlCol="false" tIns="0" lIns="0" bIns="0" rIns="0">
            <a:spAutoFit/>
          </a:bodyPr>
          <a:lstStyle/>
          <a:p>
            <a:pPr algn="l">
              <a:lnSpc>
                <a:spcPts val="1200"/>
              </a:lnSpc>
            </a:pPr>
            <a:r>
              <a:rPr lang="en-US" sz="800">
                <a:solidFill>
                  <a:srgbClr val="3E3A39"/>
                </a:solidFill>
                <a:latin typeface="Nanum Square"/>
                <a:ea typeface="Nanum Square"/>
                <a:cs typeface="Nanum Square"/>
                <a:sym typeface="Nanum Square"/>
              </a:rPr>
              <a:t>12th Product : Blue Ice </a:t>
            </a:r>
          </a:p>
        </p:txBody>
      </p:sp>
      <p:sp>
        <p:nvSpPr>
          <p:cNvPr name="TextBox 37" id="37"/>
          <p:cNvSpPr txBox="true"/>
          <p:nvPr/>
        </p:nvSpPr>
        <p:spPr>
          <a:xfrm rot="0">
            <a:off x="16638451" y="3779530"/>
            <a:ext cx="1459821" cy="148085"/>
          </a:xfrm>
          <a:prstGeom prst="rect">
            <a:avLst/>
          </a:prstGeom>
        </p:spPr>
        <p:txBody>
          <a:bodyPr anchor="t" rtlCol="false" tIns="0" lIns="0" bIns="0" rIns="0">
            <a:spAutoFit/>
          </a:bodyPr>
          <a:lstStyle/>
          <a:p>
            <a:pPr algn="l">
              <a:lnSpc>
                <a:spcPts val="1120"/>
              </a:lnSpc>
            </a:pPr>
            <a:r>
              <a:rPr lang="en-US" sz="800">
                <a:solidFill>
                  <a:srgbClr val="3E3A39"/>
                </a:solidFill>
                <a:latin typeface="Nanum Square"/>
                <a:ea typeface="Nanum Square"/>
                <a:cs typeface="Nanum Square"/>
                <a:sym typeface="Nanum Square"/>
              </a:rPr>
              <a:t>4th Product : SNJ-1000U stamp </a:t>
            </a:r>
          </a:p>
        </p:txBody>
      </p:sp>
      <p:sp>
        <p:nvSpPr>
          <p:cNvPr name="TextBox 38" id="38"/>
          <p:cNvSpPr txBox="true"/>
          <p:nvPr/>
        </p:nvSpPr>
        <p:spPr>
          <a:xfrm rot="0">
            <a:off x="16391439" y="6334897"/>
            <a:ext cx="1712900" cy="148085"/>
          </a:xfrm>
          <a:prstGeom prst="rect">
            <a:avLst/>
          </a:prstGeom>
        </p:spPr>
        <p:txBody>
          <a:bodyPr anchor="t" rtlCol="false" tIns="0" lIns="0" bIns="0" rIns="0">
            <a:spAutoFit/>
          </a:bodyPr>
          <a:lstStyle/>
          <a:p>
            <a:pPr algn="l">
              <a:lnSpc>
                <a:spcPts val="1120"/>
              </a:lnSpc>
            </a:pPr>
            <a:r>
              <a:rPr lang="en-US" sz="800">
                <a:solidFill>
                  <a:srgbClr val="3E3A39"/>
                </a:solidFill>
                <a:latin typeface="Nanum Square"/>
                <a:ea typeface="Nanum Square"/>
                <a:cs typeface="Nanum Square"/>
                <a:sym typeface="Nanum Square"/>
              </a:rPr>
              <a:t>Product : U-pulse Dual, U-pulse Single </a:t>
            </a:r>
          </a:p>
        </p:txBody>
      </p:sp>
      <p:sp>
        <p:nvSpPr>
          <p:cNvPr name="TextBox 39" id="39"/>
          <p:cNvSpPr txBox="true"/>
          <p:nvPr/>
        </p:nvSpPr>
        <p:spPr>
          <a:xfrm rot="0">
            <a:off x="16926268" y="2861853"/>
            <a:ext cx="1171175" cy="148085"/>
          </a:xfrm>
          <a:prstGeom prst="rect">
            <a:avLst/>
          </a:prstGeom>
        </p:spPr>
        <p:txBody>
          <a:bodyPr anchor="t" rtlCol="false" tIns="0" lIns="0" bIns="0" rIns="0">
            <a:spAutoFit/>
          </a:bodyPr>
          <a:lstStyle/>
          <a:p>
            <a:pPr algn="l">
              <a:lnSpc>
                <a:spcPts val="1120"/>
              </a:lnSpc>
            </a:pPr>
            <a:r>
              <a:rPr lang="en-US" sz="800">
                <a:solidFill>
                  <a:srgbClr val="3E3A39"/>
                </a:solidFill>
                <a:latin typeface="Nanum Square"/>
                <a:ea typeface="Nanum Square"/>
                <a:cs typeface="Nanum Square"/>
                <a:sym typeface="Nanum Square"/>
              </a:rPr>
              <a:t>2nd Product : SNJ-1000U </a:t>
            </a:r>
          </a:p>
        </p:txBody>
      </p:sp>
      <p:sp>
        <p:nvSpPr>
          <p:cNvPr name="TextBox 40" id="40"/>
          <p:cNvSpPr txBox="true"/>
          <p:nvPr/>
        </p:nvSpPr>
        <p:spPr>
          <a:xfrm rot="0">
            <a:off x="16944784" y="3320691"/>
            <a:ext cx="1152296" cy="148085"/>
          </a:xfrm>
          <a:prstGeom prst="rect">
            <a:avLst/>
          </a:prstGeom>
        </p:spPr>
        <p:txBody>
          <a:bodyPr anchor="t" rtlCol="false" tIns="0" lIns="0" bIns="0" rIns="0">
            <a:spAutoFit/>
          </a:bodyPr>
          <a:lstStyle/>
          <a:p>
            <a:pPr algn="l">
              <a:lnSpc>
                <a:spcPts val="1120"/>
              </a:lnSpc>
            </a:pPr>
            <a:r>
              <a:rPr lang="en-US" sz="800">
                <a:solidFill>
                  <a:srgbClr val="3E3A39"/>
                </a:solidFill>
                <a:latin typeface="Nanum Square"/>
                <a:ea typeface="Nanum Square"/>
                <a:cs typeface="Nanum Square"/>
                <a:sym typeface="Nanum Square"/>
              </a:rPr>
              <a:t>3rd Product : SNJ-1000N </a:t>
            </a:r>
          </a:p>
        </p:txBody>
      </p:sp>
      <p:sp>
        <p:nvSpPr>
          <p:cNvPr name="TextBox 41" id="41"/>
          <p:cNvSpPr txBox="true"/>
          <p:nvPr/>
        </p:nvSpPr>
        <p:spPr>
          <a:xfrm rot="0">
            <a:off x="18753049" y="3550110"/>
            <a:ext cx="841219" cy="148085"/>
          </a:xfrm>
          <a:prstGeom prst="rect">
            <a:avLst/>
          </a:prstGeom>
        </p:spPr>
        <p:txBody>
          <a:bodyPr anchor="t" rtlCol="false" tIns="0" lIns="0" bIns="0" rIns="0">
            <a:spAutoFit/>
          </a:bodyPr>
          <a:lstStyle/>
          <a:p>
            <a:pPr algn="l">
              <a:lnSpc>
                <a:spcPts val="1120"/>
              </a:lnSpc>
            </a:pPr>
            <a:r>
              <a:rPr lang="en-US" sz="800">
                <a:solidFill>
                  <a:srgbClr val="3E3A39"/>
                </a:solidFill>
                <a:latin typeface="Nanum Square"/>
                <a:ea typeface="Nanum Square"/>
                <a:cs typeface="Nanum Square"/>
                <a:sym typeface="Nanum Square"/>
              </a:rPr>
              <a:t> Certified for GMP</a:t>
            </a:r>
          </a:p>
        </p:txBody>
      </p:sp>
      <p:sp>
        <p:nvSpPr>
          <p:cNvPr name="TextBox 42" id="42"/>
          <p:cNvSpPr txBox="true"/>
          <p:nvPr/>
        </p:nvSpPr>
        <p:spPr>
          <a:xfrm rot="0">
            <a:off x="18748658" y="4602270"/>
            <a:ext cx="994877" cy="157610"/>
          </a:xfrm>
          <a:prstGeom prst="rect">
            <a:avLst/>
          </a:prstGeom>
        </p:spPr>
        <p:txBody>
          <a:bodyPr anchor="t" rtlCol="false" tIns="0" lIns="0" bIns="0" rIns="0">
            <a:spAutoFit/>
          </a:bodyPr>
          <a:lstStyle/>
          <a:p>
            <a:pPr algn="l">
              <a:lnSpc>
                <a:spcPts val="1200"/>
              </a:lnSpc>
            </a:pPr>
            <a:r>
              <a:rPr lang="en-US" sz="800">
                <a:solidFill>
                  <a:srgbClr val="3E3A39"/>
                </a:solidFill>
                <a:latin typeface="Nanum Square"/>
                <a:ea typeface="Nanum Square"/>
                <a:cs typeface="Nanum Square"/>
                <a:sym typeface="Nanum Square"/>
              </a:rPr>
              <a:t> 9th Product : Finexel</a:t>
            </a:r>
          </a:p>
        </p:txBody>
      </p:sp>
      <p:sp>
        <p:nvSpPr>
          <p:cNvPr name="TextBox 43" id="43"/>
          <p:cNvSpPr txBox="true"/>
          <p:nvPr/>
        </p:nvSpPr>
        <p:spPr>
          <a:xfrm rot="0">
            <a:off x="18770317" y="4754670"/>
            <a:ext cx="1118673" cy="157610"/>
          </a:xfrm>
          <a:prstGeom prst="rect">
            <a:avLst/>
          </a:prstGeom>
        </p:spPr>
        <p:txBody>
          <a:bodyPr anchor="t" rtlCol="false" tIns="0" lIns="0" bIns="0" rIns="0">
            <a:spAutoFit/>
          </a:bodyPr>
          <a:lstStyle/>
          <a:p>
            <a:pPr algn="l">
              <a:lnSpc>
                <a:spcPts val="1200"/>
              </a:lnSpc>
            </a:pPr>
            <a:r>
              <a:rPr lang="en-US" sz="800">
                <a:solidFill>
                  <a:srgbClr val="3E3A39"/>
                </a:solidFill>
                <a:latin typeface="Nanum Square"/>
                <a:ea typeface="Nanum Square"/>
                <a:cs typeface="Nanum Square"/>
                <a:sym typeface="Nanum Square"/>
              </a:rPr>
              <a:t> 10th Product : Blue Eva</a:t>
            </a:r>
          </a:p>
        </p:txBody>
      </p:sp>
      <p:sp>
        <p:nvSpPr>
          <p:cNvPr name="TextBox 44" id="44"/>
          <p:cNvSpPr txBox="true"/>
          <p:nvPr/>
        </p:nvSpPr>
        <p:spPr>
          <a:xfrm rot="0">
            <a:off x="18748658" y="5951953"/>
            <a:ext cx="1183881" cy="157610"/>
          </a:xfrm>
          <a:prstGeom prst="rect">
            <a:avLst/>
          </a:prstGeom>
        </p:spPr>
        <p:txBody>
          <a:bodyPr anchor="t" rtlCol="false" tIns="0" lIns="0" bIns="0" rIns="0">
            <a:spAutoFit/>
          </a:bodyPr>
          <a:lstStyle/>
          <a:p>
            <a:pPr algn="l">
              <a:lnSpc>
                <a:spcPts val="1200"/>
              </a:lnSpc>
            </a:pPr>
            <a:r>
              <a:rPr lang="en-US" sz="800">
                <a:solidFill>
                  <a:srgbClr val="3E3A39"/>
                </a:solidFill>
                <a:latin typeface="Nanum Square"/>
                <a:ea typeface="Nanum Square"/>
                <a:cs typeface="Nanum Square"/>
                <a:sym typeface="Nanum Square"/>
              </a:rPr>
              <a:t> 18th Product : Selriah Tri</a:t>
            </a:r>
          </a:p>
        </p:txBody>
      </p:sp>
      <p:sp>
        <p:nvSpPr>
          <p:cNvPr name="TextBox 45" id="45"/>
          <p:cNvSpPr txBox="true"/>
          <p:nvPr/>
        </p:nvSpPr>
        <p:spPr>
          <a:xfrm rot="0">
            <a:off x="18754630" y="6104353"/>
            <a:ext cx="1281894" cy="157610"/>
          </a:xfrm>
          <a:prstGeom prst="rect">
            <a:avLst/>
          </a:prstGeom>
        </p:spPr>
        <p:txBody>
          <a:bodyPr anchor="t" rtlCol="false" tIns="0" lIns="0" bIns="0" rIns="0">
            <a:spAutoFit/>
          </a:bodyPr>
          <a:lstStyle/>
          <a:p>
            <a:pPr algn="l">
              <a:lnSpc>
                <a:spcPts val="1200"/>
              </a:lnSpc>
            </a:pPr>
            <a:r>
              <a:rPr lang="en-US" sz="800">
                <a:solidFill>
                  <a:srgbClr val="3E3A39"/>
                </a:solidFill>
                <a:latin typeface="Nanum Square"/>
                <a:ea typeface="Nanum Square"/>
                <a:cs typeface="Nanum Square"/>
                <a:sym typeface="Nanum Square"/>
              </a:rPr>
              <a:t> Product : N-Pulse Premium</a:t>
            </a:r>
          </a:p>
        </p:txBody>
      </p:sp>
      <p:sp>
        <p:nvSpPr>
          <p:cNvPr name="TextBox 46" id="46"/>
          <p:cNvSpPr txBox="true"/>
          <p:nvPr/>
        </p:nvSpPr>
        <p:spPr>
          <a:xfrm rot="0">
            <a:off x="18745667" y="3091272"/>
            <a:ext cx="1341196" cy="148085"/>
          </a:xfrm>
          <a:prstGeom prst="rect">
            <a:avLst/>
          </a:prstGeom>
        </p:spPr>
        <p:txBody>
          <a:bodyPr anchor="t" rtlCol="false" tIns="0" lIns="0" bIns="0" rIns="0">
            <a:spAutoFit/>
          </a:bodyPr>
          <a:lstStyle/>
          <a:p>
            <a:pPr algn="l">
              <a:lnSpc>
                <a:spcPts val="1120"/>
              </a:lnSpc>
            </a:pPr>
            <a:r>
              <a:rPr lang="en-US" sz="800">
                <a:solidFill>
                  <a:srgbClr val="3E3A39"/>
                </a:solidFill>
                <a:latin typeface="Nanum Square"/>
                <a:ea typeface="Nanum Square"/>
                <a:cs typeface="Nanum Square"/>
                <a:sym typeface="Nanum Square"/>
              </a:rPr>
              <a:t> Certified for ISO 13485 &amp; CE</a:t>
            </a:r>
          </a:p>
        </p:txBody>
      </p:sp>
      <p:sp>
        <p:nvSpPr>
          <p:cNvPr name="TextBox 47" id="47"/>
          <p:cNvSpPr txBox="true"/>
          <p:nvPr/>
        </p:nvSpPr>
        <p:spPr>
          <a:xfrm rot="0">
            <a:off x="18754630" y="4008949"/>
            <a:ext cx="1580569" cy="148085"/>
          </a:xfrm>
          <a:prstGeom prst="rect">
            <a:avLst/>
          </a:prstGeom>
        </p:spPr>
        <p:txBody>
          <a:bodyPr anchor="t" rtlCol="false" tIns="0" lIns="0" bIns="0" rIns="0">
            <a:spAutoFit/>
          </a:bodyPr>
          <a:lstStyle/>
          <a:p>
            <a:pPr algn="l">
              <a:lnSpc>
                <a:spcPts val="1120"/>
              </a:lnSpc>
            </a:pPr>
            <a:r>
              <a:rPr lang="en-US" sz="800">
                <a:solidFill>
                  <a:srgbClr val="3E3A39"/>
                </a:solidFill>
                <a:latin typeface="Nanum Square"/>
                <a:ea typeface="Nanum Square"/>
                <a:cs typeface="Nanum Square"/>
                <a:sym typeface="Nanum Square"/>
              </a:rPr>
              <a:t> 5th Product : SNJ-1000U scanner</a:t>
            </a:r>
          </a:p>
        </p:txBody>
      </p:sp>
      <p:sp>
        <p:nvSpPr>
          <p:cNvPr name="TextBox 48" id="48"/>
          <p:cNvSpPr txBox="true"/>
          <p:nvPr/>
        </p:nvSpPr>
        <p:spPr>
          <a:xfrm rot="0">
            <a:off x="18756497" y="2478900"/>
            <a:ext cx="1733302" cy="157610"/>
          </a:xfrm>
          <a:prstGeom prst="rect">
            <a:avLst/>
          </a:prstGeom>
        </p:spPr>
        <p:txBody>
          <a:bodyPr anchor="t" rtlCol="false" tIns="0" lIns="0" bIns="0" rIns="0">
            <a:spAutoFit/>
          </a:bodyPr>
          <a:lstStyle/>
          <a:p>
            <a:pPr algn="l">
              <a:lnSpc>
                <a:spcPts val="1200"/>
              </a:lnSpc>
            </a:pPr>
            <a:r>
              <a:rPr lang="en-US" sz="800">
                <a:solidFill>
                  <a:srgbClr val="3E3A39"/>
                </a:solidFill>
                <a:latin typeface="Nanum Square"/>
                <a:ea typeface="Nanum Square"/>
                <a:cs typeface="Nanum Square"/>
                <a:sym typeface="Nanum Square"/>
              </a:rPr>
              <a:t> Certified as Manufacturer from KFDA</a:t>
            </a:r>
          </a:p>
        </p:txBody>
      </p:sp>
      <p:sp>
        <p:nvSpPr>
          <p:cNvPr name="TextBox 49" id="49"/>
          <p:cNvSpPr txBox="true"/>
          <p:nvPr/>
        </p:nvSpPr>
        <p:spPr>
          <a:xfrm rot="0">
            <a:off x="18756497" y="2631300"/>
            <a:ext cx="1123950" cy="157610"/>
          </a:xfrm>
          <a:prstGeom prst="rect">
            <a:avLst/>
          </a:prstGeom>
        </p:spPr>
        <p:txBody>
          <a:bodyPr anchor="t" rtlCol="false" tIns="0" lIns="0" bIns="0" rIns="0">
            <a:spAutoFit/>
          </a:bodyPr>
          <a:lstStyle/>
          <a:p>
            <a:pPr algn="l">
              <a:lnSpc>
                <a:spcPts val="1200"/>
              </a:lnSpc>
            </a:pPr>
            <a:r>
              <a:rPr lang="en-US" sz="800">
                <a:solidFill>
                  <a:srgbClr val="3E3A39"/>
                </a:solidFill>
                <a:latin typeface="Nanum Square"/>
                <a:ea typeface="Nanum Square"/>
                <a:cs typeface="Nanum Square"/>
                <a:sym typeface="Nanum Square"/>
              </a:rPr>
              <a:t> 1st Product : SNJ-1000</a:t>
            </a:r>
          </a:p>
        </p:txBody>
      </p:sp>
      <p:sp>
        <p:nvSpPr>
          <p:cNvPr name="TextBox 50" id="50"/>
          <p:cNvSpPr txBox="true"/>
          <p:nvPr/>
        </p:nvSpPr>
        <p:spPr>
          <a:xfrm rot="0">
            <a:off x="18770317" y="5349107"/>
            <a:ext cx="1840868" cy="157610"/>
          </a:xfrm>
          <a:prstGeom prst="rect">
            <a:avLst/>
          </a:prstGeom>
        </p:spPr>
        <p:txBody>
          <a:bodyPr anchor="t" rtlCol="false" tIns="0" lIns="0" bIns="0" rIns="0">
            <a:spAutoFit/>
          </a:bodyPr>
          <a:lstStyle/>
          <a:p>
            <a:pPr algn="l">
              <a:lnSpc>
                <a:spcPts val="1200"/>
              </a:lnSpc>
            </a:pPr>
            <a:r>
              <a:rPr lang="en-US" sz="800">
                <a:solidFill>
                  <a:srgbClr val="3E3A39"/>
                </a:solidFill>
                <a:latin typeface="Nanum Square"/>
                <a:ea typeface="Nanum Square"/>
                <a:cs typeface="Nanum Square"/>
                <a:sym typeface="Nanum Square"/>
              </a:rPr>
              <a:t> 13, 14th Product : Blue Eva 2, Blue Ice 2</a:t>
            </a:r>
          </a:p>
        </p:txBody>
      </p:sp>
      <p:sp>
        <p:nvSpPr>
          <p:cNvPr name="TextBox 51" id="51"/>
          <p:cNvSpPr txBox="true"/>
          <p:nvPr/>
        </p:nvSpPr>
        <p:spPr>
          <a:xfrm rot="0">
            <a:off x="18754630" y="5501507"/>
            <a:ext cx="1390860" cy="157610"/>
          </a:xfrm>
          <a:prstGeom prst="rect">
            <a:avLst/>
          </a:prstGeom>
        </p:spPr>
        <p:txBody>
          <a:bodyPr anchor="t" rtlCol="false" tIns="0" lIns="0" bIns="0" rIns="0">
            <a:spAutoFit/>
          </a:bodyPr>
          <a:lstStyle/>
          <a:p>
            <a:pPr algn="l">
              <a:lnSpc>
                <a:spcPts val="1200"/>
              </a:lnSpc>
            </a:pPr>
            <a:r>
              <a:rPr lang="en-US" sz="800">
                <a:solidFill>
                  <a:srgbClr val="3E3A39"/>
                </a:solidFill>
                <a:latin typeface="Nanum Square"/>
                <a:ea typeface="Nanum Square"/>
                <a:cs typeface="Nanum Square"/>
                <a:sym typeface="Nanum Square"/>
              </a:rPr>
              <a:t> 15th Product : Finebeam Max</a:t>
            </a:r>
          </a:p>
        </p:txBody>
      </p:sp>
      <p:sp>
        <p:nvSpPr>
          <p:cNvPr name="TextBox 52" id="52"/>
          <p:cNvSpPr txBox="true"/>
          <p:nvPr/>
        </p:nvSpPr>
        <p:spPr>
          <a:xfrm rot="0">
            <a:off x="540001" y="4349239"/>
            <a:ext cx="1302334" cy="163020"/>
          </a:xfrm>
          <a:prstGeom prst="rect">
            <a:avLst/>
          </a:prstGeom>
        </p:spPr>
        <p:txBody>
          <a:bodyPr anchor="t" rtlCol="false" tIns="0" lIns="0" bIns="0" rIns="0">
            <a:spAutoFit/>
          </a:bodyPr>
          <a:lstStyle/>
          <a:p>
            <a:pPr algn="l">
              <a:lnSpc>
                <a:spcPts val="1260"/>
              </a:lnSpc>
            </a:pPr>
            <a:r>
              <a:rPr lang="en-US" b="true" sz="900">
                <a:solidFill>
                  <a:srgbClr val="000000"/>
                </a:solidFill>
                <a:latin typeface="Nanum Square Ultra-Bold"/>
                <a:ea typeface="Nanum Square Ultra-Bold"/>
                <a:cs typeface="Nanum Square Ultra-Bold"/>
                <a:sym typeface="Nanum Square Ultra-Bold"/>
              </a:rPr>
              <a:t>quality laser technology</a:t>
            </a:r>
            <a:r>
              <a:rPr lang="en-US" sz="900">
                <a:solidFill>
                  <a:srgbClr val="3E3A39"/>
                </a:solidFill>
                <a:latin typeface="Nanum Square"/>
                <a:ea typeface="Nanum Square"/>
                <a:cs typeface="Nanum Square"/>
                <a:sym typeface="Nanum Square"/>
              </a:rPr>
              <a:t>.</a:t>
            </a:r>
          </a:p>
        </p:txBody>
      </p:sp>
      <p:sp>
        <p:nvSpPr>
          <p:cNvPr name="TextBox 53" id="53"/>
          <p:cNvSpPr txBox="true"/>
          <p:nvPr/>
        </p:nvSpPr>
        <p:spPr>
          <a:xfrm rot="0">
            <a:off x="18017652" y="2077641"/>
            <a:ext cx="276492" cy="163020"/>
          </a:xfrm>
          <a:prstGeom prst="rect">
            <a:avLst/>
          </a:prstGeom>
        </p:spPr>
        <p:txBody>
          <a:bodyPr anchor="t" rtlCol="false" tIns="0" lIns="0" bIns="0" rIns="0">
            <a:spAutoFit/>
          </a:bodyPr>
          <a:lstStyle/>
          <a:p>
            <a:pPr algn="l">
              <a:lnSpc>
                <a:spcPts val="1260"/>
              </a:lnSpc>
            </a:pPr>
            <a:r>
              <a:rPr lang="en-US" b="true" sz="900">
                <a:solidFill>
                  <a:srgbClr val="6994C5"/>
                </a:solidFill>
                <a:latin typeface="Nanum Square Ultra-Bold"/>
                <a:ea typeface="Nanum Square Ultra-Bold"/>
                <a:cs typeface="Nanum Square Ultra-Bold"/>
                <a:sym typeface="Nanum Square Ultra-Bold"/>
              </a:rPr>
              <a:t>1998</a:t>
            </a:r>
          </a:p>
        </p:txBody>
      </p:sp>
      <p:sp>
        <p:nvSpPr>
          <p:cNvPr name="TextBox 54" id="54"/>
          <p:cNvSpPr txBox="true"/>
          <p:nvPr/>
        </p:nvSpPr>
        <p:spPr>
          <a:xfrm rot="0">
            <a:off x="18017652" y="2680487"/>
            <a:ext cx="276492" cy="163020"/>
          </a:xfrm>
          <a:prstGeom prst="rect">
            <a:avLst/>
          </a:prstGeom>
        </p:spPr>
        <p:txBody>
          <a:bodyPr anchor="t" rtlCol="false" tIns="0" lIns="0" bIns="0" rIns="0">
            <a:spAutoFit/>
          </a:bodyPr>
          <a:lstStyle/>
          <a:p>
            <a:pPr algn="l">
              <a:lnSpc>
                <a:spcPts val="1260"/>
              </a:lnSpc>
            </a:pPr>
            <a:r>
              <a:rPr lang="en-US" b="true" sz="900">
                <a:solidFill>
                  <a:srgbClr val="6994C5"/>
                </a:solidFill>
                <a:latin typeface="Nanum Square Ultra-Bold"/>
                <a:ea typeface="Nanum Square Ultra-Bold"/>
                <a:cs typeface="Nanum Square Ultra-Bold"/>
                <a:sym typeface="Nanum Square Ultra-Bold"/>
              </a:rPr>
              <a:t>2000</a:t>
            </a:r>
          </a:p>
        </p:txBody>
      </p:sp>
      <p:sp>
        <p:nvSpPr>
          <p:cNvPr name="TextBox 55" id="55"/>
          <p:cNvSpPr txBox="true"/>
          <p:nvPr/>
        </p:nvSpPr>
        <p:spPr>
          <a:xfrm rot="0">
            <a:off x="18017652" y="3139326"/>
            <a:ext cx="276492" cy="163020"/>
          </a:xfrm>
          <a:prstGeom prst="rect">
            <a:avLst/>
          </a:prstGeom>
        </p:spPr>
        <p:txBody>
          <a:bodyPr anchor="t" rtlCol="false" tIns="0" lIns="0" bIns="0" rIns="0">
            <a:spAutoFit/>
          </a:bodyPr>
          <a:lstStyle/>
          <a:p>
            <a:pPr algn="l">
              <a:lnSpc>
                <a:spcPts val="1260"/>
              </a:lnSpc>
            </a:pPr>
            <a:r>
              <a:rPr lang="en-US" b="true" sz="900">
                <a:solidFill>
                  <a:srgbClr val="6994C5"/>
                </a:solidFill>
                <a:latin typeface="Nanum Square Ultra-Bold"/>
                <a:ea typeface="Nanum Square Ultra-Bold"/>
                <a:cs typeface="Nanum Square Ultra-Bold"/>
                <a:sym typeface="Nanum Square Ultra-Bold"/>
              </a:rPr>
              <a:t>2005</a:t>
            </a:r>
          </a:p>
        </p:txBody>
      </p:sp>
      <p:sp>
        <p:nvSpPr>
          <p:cNvPr name="TextBox 56" id="56"/>
          <p:cNvSpPr txBox="true"/>
          <p:nvPr/>
        </p:nvSpPr>
        <p:spPr>
          <a:xfrm rot="0">
            <a:off x="18017652" y="3598164"/>
            <a:ext cx="276492" cy="163020"/>
          </a:xfrm>
          <a:prstGeom prst="rect">
            <a:avLst/>
          </a:prstGeom>
        </p:spPr>
        <p:txBody>
          <a:bodyPr anchor="t" rtlCol="false" tIns="0" lIns="0" bIns="0" rIns="0">
            <a:spAutoFit/>
          </a:bodyPr>
          <a:lstStyle/>
          <a:p>
            <a:pPr algn="l">
              <a:lnSpc>
                <a:spcPts val="1260"/>
              </a:lnSpc>
            </a:pPr>
            <a:r>
              <a:rPr lang="en-US" b="true" sz="900">
                <a:solidFill>
                  <a:srgbClr val="6994C5"/>
                </a:solidFill>
                <a:latin typeface="Nanum Square Ultra-Bold"/>
                <a:ea typeface="Nanum Square Ultra-Bold"/>
                <a:cs typeface="Nanum Square Ultra-Bold"/>
                <a:sym typeface="Nanum Square Ultra-Bold"/>
              </a:rPr>
              <a:t>2011</a:t>
            </a:r>
          </a:p>
        </p:txBody>
      </p:sp>
      <p:sp>
        <p:nvSpPr>
          <p:cNvPr name="TextBox 57" id="57"/>
          <p:cNvSpPr txBox="true"/>
          <p:nvPr/>
        </p:nvSpPr>
        <p:spPr>
          <a:xfrm rot="0">
            <a:off x="18017652" y="4057002"/>
            <a:ext cx="276492" cy="163020"/>
          </a:xfrm>
          <a:prstGeom prst="rect">
            <a:avLst/>
          </a:prstGeom>
        </p:spPr>
        <p:txBody>
          <a:bodyPr anchor="t" rtlCol="false" tIns="0" lIns="0" bIns="0" rIns="0">
            <a:spAutoFit/>
          </a:bodyPr>
          <a:lstStyle/>
          <a:p>
            <a:pPr algn="l">
              <a:lnSpc>
                <a:spcPts val="1260"/>
              </a:lnSpc>
            </a:pPr>
            <a:r>
              <a:rPr lang="en-US" b="true" sz="900">
                <a:solidFill>
                  <a:srgbClr val="6994C5"/>
                </a:solidFill>
                <a:latin typeface="Nanum Square Ultra-Bold"/>
                <a:ea typeface="Nanum Square Ultra-Bold"/>
                <a:cs typeface="Nanum Square Ultra-Bold"/>
                <a:sym typeface="Nanum Square Ultra-Bold"/>
              </a:rPr>
              <a:t>2014</a:t>
            </a:r>
          </a:p>
        </p:txBody>
      </p:sp>
      <p:sp>
        <p:nvSpPr>
          <p:cNvPr name="TextBox 58" id="58"/>
          <p:cNvSpPr txBox="true"/>
          <p:nvPr/>
        </p:nvSpPr>
        <p:spPr>
          <a:xfrm rot="0">
            <a:off x="18017652" y="4803848"/>
            <a:ext cx="276492" cy="163020"/>
          </a:xfrm>
          <a:prstGeom prst="rect">
            <a:avLst/>
          </a:prstGeom>
        </p:spPr>
        <p:txBody>
          <a:bodyPr anchor="t" rtlCol="false" tIns="0" lIns="0" bIns="0" rIns="0">
            <a:spAutoFit/>
          </a:bodyPr>
          <a:lstStyle/>
          <a:p>
            <a:pPr algn="l">
              <a:lnSpc>
                <a:spcPts val="1260"/>
              </a:lnSpc>
            </a:pPr>
            <a:r>
              <a:rPr lang="en-US" b="true" sz="900">
                <a:solidFill>
                  <a:srgbClr val="6994C5"/>
                </a:solidFill>
                <a:latin typeface="Nanum Square Ultra-Bold"/>
                <a:ea typeface="Nanum Square Ultra-Bold"/>
                <a:cs typeface="Nanum Square Ultra-Bold"/>
                <a:sym typeface="Nanum Square Ultra-Bold"/>
              </a:rPr>
              <a:t>2017</a:t>
            </a:r>
          </a:p>
        </p:txBody>
      </p:sp>
      <p:sp>
        <p:nvSpPr>
          <p:cNvPr name="TextBox 59" id="59"/>
          <p:cNvSpPr txBox="true"/>
          <p:nvPr/>
        </p:nvSpPr>
        <p:spPr>
          <a:xfrm rot="0">
            <a:off x="18017652" y="5550684"/>
            <a:ext cx="276492" cy="163020"/>
          </a:xfrm>
          <a:prstGeom prst="rect">
            <a:avLst/>
          </a:prstGeom>
        </p:spPr>
        <p:txBody>
          <a:bodyPr anchor="t" rtlCol="false" tIns="0" lIns="0" bIns="0" rIns="0">
            <a:spAutoFit/>
          </a:bodyPr>
          <a:lstStyle/>
          <a:p>
            <a:pPr algn="l">
              <a:lnSpc>
                <a:spcPts val="1260"/>
              </a:lnSpc>
            </a:pPr>
            <a:r>
              <a:rPr lang="en-US" b="true" sz="900">
                <a:solidFill>
                  <a:srgbClr val="6994C5"/>
                </a:solidFill>
                <a:latin typeface="Nanum Square Ultra-Bold"/>
                <a:ea typeface="Nanum Square Ultra-Bold"/>
                <a:cs typeface="Nanum Square Ultra-Bold"/>
                <a:sym typeface="Nanum Square Ultra-Bold"/>
              </a:rPr>
              <a:t>2020</a:t>
            </a:r>
          </a:p>
        </p:txBody>
      </p:sp>
      <p:sp>
        <p:nvSpPr>
          <p:cNvPr name="TextBox 60" id="60"/>
          <p:cNvSpPr txBox="true"/>
          <p:nvPr/>
        </p:nvSpPr>
        <p:spPr>
          <a:xfrm rot="0">
            <a:off x="18017652" y="6153531"/>
            <a:ext cx="276492" cy="163020"/>
          </a:xfrm>
          <a:prstGeom prst="rect">
            <a:avLst/>
          </a:prstGeom>
        </p:spPr>
        <p:txBody>
          <a:bodyPr anchor="t" rtlCol="false" tIns="0" lIns="0" bIns="0" rIns="0">
            <a:spAutoFit/>
          </a:bodyPr>
          <a:lstStyle/>
          <a:p>
            <a:pPr algn="l">
              <a:lnSpc>
                <a:spcPts val="1260"/>
              </a:lnSpc>
            </a:pPr>
            <a:r>
              <a:rPr lang="en-US" b="true" sz="900">
                <a:solidFill>
                  <a:srgbClr val="6994C5"/>
                </a:solidFill>
                <a:latin typeface="Nanum Square Ultra-Bold"/>
                <a:ea typeface="Nanum Square Ultra-Bold"/>
                <a:cs typeface="Nanum Square Ultra-Bold"/>
                <a:sym typeface="Nanum Square Ultra-Bold"/>
              </a:rPr>
              <a:t>2024</a:t>
            </a:r>
          </a:p>
        </p:txBody>
      </p:sp>
      <p:sp>
        <p:nvSpPr>
          <p:cNvPr name="TextBox 61" id="61"/>
          <p:cNvSpPr txBox="true"/>
          <p:nvPr/>
        </p:nvSpPr>
        <p:spPr>
          <a:xfrm rot="0">
            <a:off x="18576722" y="2307060"/>
            <a:ext cx="276492" cy="163020"/>
          </a:xfrm>
          <a:prstGeom prst="rect">
            <a:avLst/>
          </a:prstGeom>
        </p:spPr>
        <p:txBody>
          <a:bodyPr anchor="t" rtlCol="false" tIns="0" lIns="0" bIns="0" rIns="0">
            <a:spAutoFit/>
          </a:bodyPr>
          <a:lstStyle/>
          <a:p>
            <a:pPr algn="l">
              <a:lnSpc>
                <a:spcPts val="1260"/>
              </a:lnSpc>
            </a:pPr>
            <a:r>
              <a:rPr lang="en-US" b="true" sz="900">
                <a:solidFill>
                  <a:srgbClr val="6994C5"/>
                </a:solidFill>
                <a:latin typeface="Nanum Square Ultra-Bold"/>
                <a:ea typeface="Nanum Square Ultra-Bold"/>
                <a:cs typeface="Nanum Square Ultra-Bold"/>
                <a:sym typeface="Nanum Square Ultra-Bold"/>
              </a:rPr>
              <a:t>1999</a:t>
            </a:r>
          </a:p>
        </p:txBody>
      </p:sp>
      <p:sp>
        <p:nvSpPr>
          <p:cNvPr name="TextBox 62" id="62"/>
          <p:cNvSpPr txBox="true"/>
          <p:nvPr/>
        </p:nvSpPr>
        <p:spPr>
          <a:xfrm rot="0">
            <a:off x="18576722" y="2909907"/>
            <a:ext cx="276492" cy="163020"/>
          </a:xfrm>
          <a:prstGeom prst="rect">
            <a:avLst/>
          </a:prstGeom>
        </p:spPr>
        <p:txBody>
          <a:bodyPr anchor="t" rtlCol="false" tIns="0" lIns="0" bIns="0" rIns="0">
            <a:spAutoFit/>
          </a:bodyPr>
          <a:lstStyle/>
          <a:p>
            <a:pPr algn="l">
              <a:lnSpc>
                <a:spcPts val="1260"/>
              </a:lnSpc>
            </a:pPr>
            <a:r>
              <a:rPr lang="en-US" b="true" sz="900">
                <a:solidFill>
                  <a:srgbClr val="6994C5"/>
                </a:solidFill>
                <a:latin typeface="Nanum Square Ultra-Bold"/>
                <a:ea typeface="Nanum Square Ultra-Bold"/>
                <a:cs typeface="Nanum Square Ultra-Bold"/>
                <a:sym typeface="Nanum Square Ultra-Bold"/>
              </a:rPr>
              <a:t>2003</a:t>
            </a:r>
          </a:p>
        </p:txBody>
      </p:sp>
      <p:sp>
        <p:nvSpPr>
          <p:cNvPr name="TextBox 63" id="63"/>
          <p:cNvSpPr txBox="true"/>
          <p:nvPr/>
        </p:nvSpPr>
        <p:spPr>
          <a:xfrm rot="0">
            <a:off x="18576722" y="3368745"/>
            <a:ext cx="276492" cy="163020"/>
          </a:xfrm>
          <a:prstGeom prst="rect">
            <a:avLst/>
          </a:prstGeom>
        </p:spPr>
        <p:txBody>
          <a:bodyPr anchor="t" rtlCol="false" tIns="0" lIns="0" bIns="0" rIns="0">
            <a:spAutoFit/>
          </a:bodyPr>
          <a:lstStyle/>
          <a:p>
            <a:pPr algn="l">
              <a:lnSpc>
                <a:spcPts val="1260"/>
              </a:lnSpc>
            </a:pPr>
            <a:r>
              <a:rPr lang="en-US" b="true" sz="900">
                <a:solidFill>
                  <a:srgbClr val="6994C5"/>
                </a:solidFill>
                <a:latin typeface="Nanum Square Ultra-Bold"/>
                <a:ea typeface="Nanum Square Ultra-Bold"/>
                <a:cs typeface="Nanum Square Ultra-Bold"/>
                <a:sym typeface="Nanum Square Ultra-Bold"/>
              </a:rPr>
              <a:t>2007</a:t>
            </a:r>
          </a:p>
        </p:txBody>
      </p:sp>
      <p:sp>
        <p:nvSpPr>
          <p:cNvPr name="TextBox 64" id="64"/>
          <p:cNvSpPr txBox="true"/>
          <p:nvPr/>
        </p:nvSpPr>
        <p:spPr>
          <a:xfrm rot="0">
            <a:off x="18576722" y="3827583"/>
            <a:ext cx="276492" cy="163020"/>
          </a:xfrm>
          <a:prstGeom prst="rect">
            <a:avLst/>
          </a:prstGeom>
        </p:spPr>
        <p:txBody>
          <a:bodyPr anchor="t" rtlCol="false" tIns="0" lIns="0" bIns="0" rIns="0">
            <a:spAutoFit/>
          </a:bodyPr>
          <a:lstStyle/>
          <a:p>
            <a:pPr algn="l">
              <a:lnSpc>
                <a:spcPts val="1260"/>
              </a:lnSpc>
            </a:pPr>
            <a:r>
              <a:rPr lang="en-US" b="true" sz="900">
                <a:solidFill>
                  <a:srgbClr val="6994C5"/>
                </a:solidFill>
                <a:latin typeface="Nanum Square Ultra-Bold"/>
                <a:ea typeface="Nanum Square Ultra-Bold"/>
                <a:cs typeface="Nanum Square Ultra-Bold"/>
                <a:sym typeface="Nanum Square Ultra-Bold"/>
              </a:rPr>
              <a:t>2013</a:t>
            </a:r>
          </a:p>
        </p:txBody>
      </p:sp>
      <p:sp>
        <p:nvSpPr>
          <p:cNvPr name="TextBox 65" id="65"/>
          <p:cNvSpPr txBox="true"/>
          <p:nvPr/>
        </p:nvSpPr>
        <p:spPr>
          <a:xfrm rot="0">
            <a:off x="18576722" y="4430420"/>
            <a:ext cx="276492" cy="163020"/>
          </a:xfrm>
          <a:prstGeom prst="rect">
            <a:avLst/>
          </a:prstGeom>
        </p:spPr>
        <p:txBody>
          <a:bodyPr anchor="t" rtlCol="false" tIns="0" lIns="0" bIns="0" rIns="0">
            <a:spAutoFit/>
          </a:bodyPr>
          <a:lstStyle/>
          <a:p>
            <a:pPr algn="l">
              <a:lnSpc>
                <a:spcPts val="1260"/>
              </a:lnSpc>
            </a:pPr>
            <a:r>
              <a:rPr lang="en-US" b="true" sz="900">
                <a:solidFill>
                  <a:srgbClr val="6994C5"/>
                </a:solidFill>
                <a:latin typeface="Nanum Square Ultra-Bold"/>
                <a:ea typeface="Nanum Square Ultra-Bold"/>
                <a:cs typeface="Nanum Square Ultra-Bold"/>
                <a:sym typeface="Nanum Square Ultra-Bold"/>
              </a:rPr>
              <a:t>2016</a:t>
            </a:r>
          </a:p>
        </p:txBody>
      </p:sp>
      <p:sp>
        <p:nvSpPr>
          <p:cNvPr name="TextBox 66" id="66"/>
          <p:cNvSpPr txBox="true"/>
          <p:nvPr/>
        </p:nvSpPr>
        <p:spPr>
          <a:xfrm rot="0">
            <a:off x="18576722" y="5177266"/>
            <a:ext cx="276492" cy="163020"/>
          </a:xfrm>
          <a:prstGeom prst="rect">
            <a:avLst/>
          </a:prstGeom>
        </p:spPr>
        <p:txBody>
          <a:bodyPr anchor="t" rtlCol="false" tIns="0" lIns="0" bIns="0" rIns="0">
            <a:spAutoFit/>
          </a:bodyPr>
          <a:lstStyle/>
          <a:p>
            <a:pPr algn="l">
              <a:lnSpc>
                <a:spcPts val="1260"/>
              </a:lnSpc>
            </a:pPr>
            <a:r>
              <a:rPr lang="en-US" b="true" sz="900">
                <a:solidFill>
                  <a:srgbClr val="6994C5"/>
                </a:solidFill>
                <a:latin typeface="Nanum Square Ultra-Bold"/>
                <a:ea typeface="Nanum Square Ultra-Bold"/>
                <a:cs typeface="Nanum Square Ultra-Bold"/>
                <a:sym typeface="Nanum Square Ultra-Bold"/>
              </a:rPr>
              <a:t>2019</a:t>
            </a:r>
          </a:p>
        </p:txBody>
      </p:sp>
      <p:sp>
        <p:nvSpPr>
          <p:cNvPr name="TextBox 67" id="67"/>
          <p:cNvSpPr txBox="true"/>
          <p:nvPr/>
        </p:nvSpPr>
        <p:spPr>
          <a:xfrm rot="0">
            <a:off x="18576722" y="5780103"/>
            <a:ext cx="276492" cy="163020"/>
          </a:xfrm>
          <a:prstGeom prst="rect">
            <a:avLst/>
          </a:prstGeom>
        </p:spPr>
        <p:txBody>
          <a:bodyPr anchor="t" rtlCol="false" tIns="0" lIns="0" bIns="0" rIns="0">
            <a:spAutoFit/>
          </a:bodyPr>
          <a:lstStyle/>
          <a:p>
            <a:pPr algn="l">
              <a:lnSpc>
                <a:spcPts val="1260"/>
              </a:lnSpc>
            </a:pPr>
            <a:r>
              <a:rPr lang="en-US" b="true" sz="900">
                <a:solidFill>
                  <a:srgbClr val="6994C5"/>
                </a:solidFill>
                <a:latin typeface="Nanum Square Ultra-Bold"/>
                <a:ea typeface="Nanum Square Ultra-Bold"/>
                <a:cs typeface="Nanum Square Ultra-Bold"/>
                <a:sym typeface="Nanum Square Ultra-Bold"/>
              </a:rPr>
              <a:t>2023</a:t>
            </a:r>
          </a:p>
        </p:txBody>
      </p:sp>
      <p:sp>
        <p:nvSpPr>
          <p:cNvPr name="TextBox 68" id="68"/>
          <p:cNvSpPr txBox="true"/>
          <p:nvPr/>
        </p:nvSpPr>
        <p:spPr>
          <a:xfrm rot="0">
            <a:off x="540001" y="1555661"/>
            <a:ext cx="3539023" cy="696439"/>
          </a:xfrm>
          <a:prstGeom prst="rect">
            <a:avLst/>
          </a:prstGeom>
        </p:spPr>
        <p:txBody>
          <a:bodyPr anchor="t" rtlCol="false" tIns="0" lIns="0" bIns="0" rIns="0">
            <a:spAutoFit/>
          </a:bodyPr>
          <a:lstStyle/>
          <a:p>
            <a:pPr algn="l">
              <a:lnSpc>
                <a:spcPts val="2699"/>
              </a:lnSpc>
            </a:pPr>
            <a:r>
              <a:rPr lang="en-US" b="true" sz="2499">
                <a:solidFill>
                  <a:srgbClr val="3E3A39"/>
                </a:solidFill>
                <a:latin typeface="KoPub바탕체 Bold"/>
                <a:ea typeface="KoPub바탕체 Bold"/>
                <a:cs typeface="KoPub바탕체 Bold"/>
                <a:sym typeface="KoPub바탕체 Bold"/>
              </a:rPr>
              <a:t>MEDICAL &amp; AESTHETIC </a:t>
            </a:r>
            <a:r>
              <a:rPr lang="en-US" b="true" sz="2499">
                <a:solidFill>
                  <a:srgbClr val="00A0E9"/>
                </a:solidFill>
                <a:latin typeface="KoPub바탕체 Bold"/>
                <a:ea typeface="KoPub바탕체 Bold"/>
                <a:cs typeface="KoPub바탕체 Bold"/>
                <a:sym typeface="KoPub바탕체 Bold"/>
              </a:rPr>
              <a:t>SOLUTIONS</a:t>
            </a:r>
          </a:p>
        </p:txBody>
      </p:sp>
      <p:sp>
        <p:nvSpPr>
          <p:cNvPr name="TextBox 69" id="69"/>
          <p:cNvSpPr txBox="true"/>
          <p:nvPr/>
        </p:nvSpPr>
        <p:spPr>
          <a:xfrm rot="0">
            <a:off x="17761258" y="1479461"/>
            <a:ext cx="1369781" cy="429739"/>
          </a:xfrm>
          <a:prstGeom prst="rect">
            <a:avLst/>
          </a:prstGeom>
        </p:spPr>
        <p:txBody>
          <a:bodyPr anchor="t" rtlCol="false" tIns="0" lIns="0" bIns="0" rIns="0">
            <a:spAutoFit/>
          </a:bodyPr>
          <a:lstStyle/>
          <a:p>
            <a:pPr algn="l">
              <a:lnSpc>
                <a:spcPts val="3499"/>
              </a:lnSpc>
            </a:pPr>
            <a:r>
              <a:rPr lang="en-US" b="true" sz="2499">
                <a:solidFill>
                  <a:srgbClr val="3E3A39"/>
                </a:solidFill>
                <a:latin typeface="KoPub바탕체 Bold"/>
                <a:ea typeface="KoPub바탕체 Bold"/>
                <a:cs typeface="KoPub바탕체 Bold"/>
                <a:sym typeface="KoPub바탕체 Bold"/>
              </a:rPr>
              <a:t>HISTORY</a:t>
            </a:r>
          </a:p>
        </p:txBody>
      </p:sp>
      <p:sp>
        <p:nvSpPr>
          <p:cNvPr name="TextBox 70" id="70"/>
          <p:cNvSpPr txBox="true"/>
          <p:nvPr/>
        </p:nvSpPr>
        <p:spPr>
          <a:xfrm rot="0">
            <a:off x="18114912" y="3785768"/>
            <a:ext cx="177289" cy="140618"/>
          </a:xfrm>
          <a:prstGeom prst="rect">
            <a:avLst/>
          </a:prstGeom>
        </p:spPr>
        <p:txBody>
          <a:bodyPr anchor="t" rtlCol="false" tIns="0" lIns="0" bIns="0" rIns="0">
            <a:spAutoFit/>
          </a:bodyPr>
          <a:lstStyle/>
          <a:p>
            <a:pPr algn="l">
              <a:lnSpc>
                <a:spcPts val="1050"/>
              </a:lnSpc>
            </a:pPr>
            <a:r>
              <a:rPr lang="en-US" b="true" sz="750">
                <a:solidFill>
                  <a:srgbClr val="3E3A39"/>
                </a:solidFill>
                <a:latin typeface="Nanum Square Ultra-Bold"/>
                <a:ea typeface="Nanum Square Ultra-Bold"/>
                <a:cs typeface="Nanum Square Ultra-Bold"/>
                <a:sym typeface="Nanum Square Ultra-Bold"/>
              </a:rPr>
              <a:t>JAN</a:t>
            </a:r>
          </a:p>
        </p:txBody>
      </p:sp>
      <p:sp>
        <p:nvSpPr>
          <p:cNvPr name="TextBox 71" id="71"/>
          <p:cNvSpPr txBox="true"/>
          <p:nvPr/>
        </p:nvSpPr>
        <p:spPr>
          <a:xfrm rot="0">
            <a:off x="18119769" y="2868082"/>
            <a:ext cx="172336" cy="140618"/>
          </a:xfrm>
          <a:prstGeom prst="rect">
            <a:avLst/>
          </a:prstGeom>
        </p:spPr>
        <p:txBody>
          <a:bodyPr anchor="t" rtlCol="false" tIns="0" lIns="0" bIns="0" rIns="0">
            <a:spAutoFit/>
          </a:bodyPr>
          <a:lstStyle/>
          <a:p>
            <a:pPr algn="l">
              <a:lnSpc>
                <a:spcPts val="1050"/>
              </a:lnSpc>
            </a:pPr>
            <a:r>
              <a:rPr lang="en-US" b="true" sz="750">
                <a:solidFill>
                  <a:srgbClr val="3E3A39"/>
                </a:solidFill>
                <a:latin typeface="Nanum Square Ultra-Bold"/>
                <a:ea typeface="Nanum Square Ultra-Bold"/>
                <a:cs typeface="Nanum Square Ultra-Bold"/>
                <a:sym typeface="Nanum Square Ultra-Bold"/>
              </a:rPr>
              <a:t>FEB</a:t>
            </a:r>
          </a:p>
        </p:txBody>
      </p:sp>
      <p:sp>
        <p:nvSpPr>
          <p:cNvPr name="TextBox 72" id="72"/>
          <p:cNvSpPr txBox="true"/>
          <p:nvPr/>
        </p:nvSpPr>
        <p:spPr>
          <a:xfrm rot="0">
            <a:off x="18119769" y="3326921"/>
            <a:ext cx="172336" cy="140618"/>
          </a:xfrm>
          <a:prstGeom prst="rect">
            <a:avLst/>
          </a:prstGeom>
        </p:spPr>
        <p:txBody>
          <a:bodyPr anchor="t" rtlCol="false" tIns="0" lIns="0" bIns="0" rIns="0">
            <a:spAutoFit/>
          </a:bodyPr>
          <a:lstStyle/>
          <a:p>
            <a:pPr algn="l">
              <a:lnSpc>
                <a:spcPts val="1050"/>
              </a:lnSpc>
            </a:pPr>
            <a:r>
              <a:rPr lang="en-US" b="true" sz="750">
                <a:solidFill>
                  <a:srgbClr val="3E3A39"/>
                </a:solidFill>
                <a:latin typeface="Nanum Square Ultra-Bold"/>
                <a:ea typeface="Nanum Square Ultra-Bold"/>
                <a:cs typeface="Nanum Square Ultra-Bold"/>
                <a:sym typeface="Nanum Square Ultra-Bold"/>
              </a:rPr>
              <a:t>FEB</a:t>
            </a:r>
          </a:p>
        </p:txBody>
      </p:sp>
      <p:sp>
        <p:nvSpPr>
          <p:cNvPr name="TextBox 73" id="73"/>
          <p:cNvSpPr txBox="true"/>
          <p:nvPr/>
        </p:nvSpPr>
        <p:spPr>
          <a:xfrm rot="0">
            <a:off x="18084765" y="2265245"/>
            <a:ext cx="208036" cy="140618"/>
          </a:xfrm>
          <a:prstGeom prst="rect">
            <a:avLst/>
          </a:prstGeom>
        </p:spPr>
        <p:txBody>
          <a:bodyPr anchor="t" rtlCol="false" tIns="0" lIns="0" bIns="0" rIns="0">
            <a:spAutoFit/>
          </a:bodyPr>
          <a:lstStyle/>
          <a:p>
            <a:pPr algn="l">
              <a:lnSpc>
                <a:spcPts val="1050"/>
              </a:lnSpc>
            </a:pPr>
            <a:r>
              <a:rPr lang="en-US" b="true" sz="750">
                <a:solidFill>
                  <a:srgbClr val="3E3A39"/>
                </a:solidFill>
                <a:latin typeface="Nanum Square Ultra-Bold"/>
                <a:ea typeface="Nanum Square Ultra-Bold"/>
                <a:cs typeface="Nanum Square Ultra-Bold"/>
                <a:sym typeface="Nanum Square Ultra-Bold"/>
              </a:rPr>
              <a:t>MAR</a:t>
            </a:r>
          </a:p>
        </p:txBody>
      </p:sp>
      <p:sp>
        <p:nvSpPr>
          <p:cNvPr name="TextBox 74" id="74"/>
          <p:cNvSpPr txBox="true"/>
          <p:nvPr/>
        </p:nvSpPr>
        <p:spPr>
          <a:xfrm rot="0">
            <a:off x="18084765" y="4225557"/>
            <a:ext cx="208036" cy="312068"/>
          </a:xfrm>
          <a:prstGeom prst="rect">
            <a:avLst/>
          </a:prstGeom>
        </p:spPr>
        <p:txBody>
          <a:bodyPr anchor="t" rtlCol="false" tIns="0" lIns="0" bIns="0" rIns="0">
            <a:spAutoFit/>
          </a:bodyPr>
          <a:lstStyle/>
          <a:p>
            <a:pPr algn="l">
              <a:lnSpc>
                <a:spcPts val="1200"/>
              </a:lnSpc>
            </a:pPr>
            <a:r>
              <a:rPr lang="en-US" b="true" sz="750">
                <a:solidFill>
                  <a:srgbClr val="3E3A39"/>
                </a:solidFill>
                <a:latin typeface="Nanum Square Ultra-Bold"/>
                <a:ea typeface="Nanum Square Ultra-Bold"/>
                <a:cs typeface="Nanum Square Ultra-Bold"/>
                <a:sym typeface="Nanum Square Ultra-Bold"/>
              </a:rPr>
              <a:t>MAR AUG</a:t>
            </a:r>
          </a:p>
        </p:txBody>
      </p:sp>
      <p:sp>
        <p:nvSpPr>
          <p:cNvPr name="TextBox 75" id="75"/>
          <p:cNvSpPr txBox="true"/>
          <p:nvPr/>
        </p:nvSpPr>
        <p:spPr>
          <a:xfrm rot="0">
            <a:off x="18084765" y="5738289"/>
            <a:ext cx="208036" cy="140618"/>
          </a:xfrm>
          <a:prstGeom prst="rect">
            <a:avLst/>
          </a:prstGeom>
        </p:spPr>
        <p:txBody>
          <a:bodyPr anchor="t" rtlCol="false" tIns="0" lIns="0" bIns="0" rIns="0">
            <a:spAutoFit/>
          </a:bodyPr>
          <a:lstStyle/>
          <a:p>
            <a:pPr algn="l">
              <a:lnSpc>
                <a:spcPts val="1050"/>
              </a:lnSpc>
            </a:pPr>
            <a:r>
              <a:rPr lang="en-US" b="true" sz="750">
                <a:solidFill>
                  <a:srgbClr val="3E3A39"/>
                </a:solidFill>
                <a:latin typeface="Nanum Square Ultra-Bold"/>
                <a:ea typeface="Nanum Square Ultra-Bold"/>
                <a:cs typeface="Nanum Square Ultra-Bold"/>
                <a:sym typeface="Nanum Square Ultra-Bold"/>
              </a:rPr>
              <a:t>MAR</a:t>
            </a:r>
          </a:p>
        </p:txBody>
      </p:sp>
      <p:sp>
        <p:nvSpPr>
          <p:cNvPr name="TextBox 76" id="76"/>
          <p:cNvSpPr txBox="true"/>
          <p:nvPr/>
        </p:nvSpPr>
        <p:spPr>
          <a:xfrm rot="0">
            <a:off x="18084765" y="4972393"/>
            <a:ext cx="208036" cy="312068"/>
          </a:xfrm>
          <a:prstGeom prst="rect">
            <a:avLst/>
          </a:prstGeom>
        </p:spPr>
        <p:txBody>
          <a:bodyPr anchor="t" rtlCol="false" tIns="0" lIns="0" bIns="0" rIns="0">
            <a:spAutoFit/>
          </a:bodyPr>
          <a:lstStyle/>
          <a:p>
            <a:pPr algn="l">
              <a:lnSpc>
                <a:spcPts val="1200"/>
              </a:lnSpc>
            </a:pPr>
            <a:r>
              <a:rPr lang="en-US" b="true" sz="750">
                <a:solidFill>
                  <a:srgbClr val="3E3A39"/>
                </a:solidFill>
                <a:latin typeface="Nanum Square Ultra-Bold"/>
                <a:ea typeface="Nanum Square Ultra-Bold"/>
                <a:cs typeface="Nanum Square Ultra-Bold"/>
                <a:sym typeface="Nanum Square Ultra-Bold"/>
              </a:rPr>
              <a:t>MAR OCT</a:t>
            </a:r>
          </a:p>
        </p:txBody>
      </p:sp>
      <p:sp>
        <p:nvSpPr>
          <p:cNvPr name="TextBox 77" id="77"/>
          <p:cNvSpPr txBox="true"/>
          <p:nvPr/>
        </p:nvSpPr>
        <p:spPr>
          <a:xfrm rot="0">
            <a:off x="18116036" y="6341126"/>
            <a:ext cx="176146" cy="140618"/>
          </a:xfrm>
          <a:prstGeom prst="rect">
            <a:avLst/>
          </a:prstGeom>
        </p:spPr>
        <p:txBody>
          <a:bodyPr anchor="t" rtlCol="false" tIns="0" lIns="0" bIns="0" rIns="0">
            <a:spAutoFit/>
          </a:bodyPr>
          <a:lstStyle/>
          <a:p>
            <a:pPr algn="l">
              <a:lnSpc>
                <a:spcPts val="1050"/>
              </a:lnSpc>
            </a:pPr>
            <a:r>
              <a:rPr lang="en-US" b="true" sz="750">
                <a:solidFill>
                  <a:srgbClr val="3E3A39"/>
                </a:solidFill>
                <a:latin typeface="Nanum Square Ultra-Bold"/>
                <a:ea typeface="Nanum Square Ultra-Bold"/>
                <a:cs typeface="Nanum Square Ultra-Bold"/>
                <a:sym typeface="Nanum Square Ultra-Bold"/>
              </a:rPr>
              <a:t>Mar</a:t>
            </a:r>
          </a:p>
        </p:txBody>
      </p:sp>
      <p:sp>
        <p:nvSpPr>
          <p:cNvPr name="TextBox 78" id="78"/>
          <p:cNvSpPr txBox="true"/>
          <p:nvPr/>
        </p:nvSpPr>
        <p:spPr>
          <a:xfrm rot="0">
            <a:off x="18576722" y="3097501"/>
            <a:ext cx="174241" cy="140618"/>
          </a:xfrm>
          <a:prstGeom prst="rect">
            <a:avLst/>
          </a:prstGeom>
        </p:spPr>
        <p:txBody>
          <a:bodyPr anchor="t" rtlCol="false" tIns="0" lIns="0" bIns="0" rIns="0">
            <a:spAutoFit/>
          </a:bodyPr>
          <a:lstStyle/>
          <a:p>
            <a:pPr algn="l">
              <a:lnSpc>
                <a:spcPts val="1050"/>
              </a:lnSpc>
            </a:pPr>
            <a:r>
              <a:rPr lang="en-US" b="true" sz="750">
                <a:solidFill>
                  <a:srgbClr val="3E3A39"/>
                </a:solidFill>
                <a:latin typeface="Nanum Square Ultra-Bold"/>
                <a:ea typeface="Nanum Square Ultra-Bold"/>
                <a:cs typeface="Nanum Square Ultra-Bold"/>
                <a:sym typeface="Nanum Square Ultra-Bold"/>
              </a:rPr>
              <a:t>SEP</a:t>
            </a:r>
          </a:p>
        </p:txBody>
      </p:sp>
      <p:sp>
        <p:nvSpPr>
          <p:cNvPr name="TextBox 79" id="79"/>
          <p:cNvSpPr txBox="true"/>
          <p:nvPr/>
        </p:nvSpPr>
        <p:spPr>
          <a:xfrm rot="0">
            <a:off x="18576722" y="4015188"/>
            <a:ext cx="183375" cy="140618"/>
          </a:xfrm>
          <a:prstGeom prst="rect">
            <a:avLst/>
          </a:prstGeom>
        </p:spPr>
        <p:txBody>
          <a:bodyPr anchor="t" rtlCol="false" tIns="0" lIns="0" bIns="0" rIns="0">
            <a:spAutoFit/>
          </a:bodyPr>
          <a:lstStyle/>
          <a:p>
            <a:pPr algn="l">
              <a:lnSpc>
                <a:spcPts val="1050"/>
              </a:lnSpc>
            </a:pPr>
            <a:r>
              <a:rPr lang="en-US" b="true" sz="750">
                <a:solidFill>
                  <a:srgbClr val="3E3A39"/>
                </a:solidFill>
                <a:latin typeface="Nanum Square Ultra-Bold"/>
                <a:ea typeface="Nanum Square Ultra-Bold"/>
                <a:cs typeface="Nanum Square Ultra-Bold"/>
                <a:sym typeface="Nanum Square Ultra-Bold"/>
              </a:rPr>
              <a:t>DEC</a:t>
            </a:r>
          </a:p>
        </p:txBody>
      </p:sp>
      <p:sp>
        <p:nvSpPr>
          <p:cNvPr name="TextBox 80" id="80"/>
          <p:cNvSpPr txBox="true"/>
          <p:nvPr/>
        </p:nvSpPr>
        <p:spPr>
          <a:xfrm rot="0">
            <a:off x="18576722" y="5948658"/>
            <a:ext cx="177289" cy="159668"/>
          </a:xfrm>
          <a:prstGeom prst="rect">
            <a:avLst/>
          </a:prstGeom>
        </p:spPr>
        <p:txBody>
          <a:bodyPr anchor="t" rtlCol="false" tIns="0" lIns="0" bIns="0" rIns="0">
            <a:spAutoFit/>
          </a:bodyPr>
          <a:lstStyle/>
          <a:p>
            <a:pPr algn="l">
              <a:lnSpc>
                <a:spcPts val="1200"/>
              </a:lnSpc>
            </a:pPr>
            <a:r>
              <a:rPr lang="en-US" b="true" sz="750">
                <a:solidFill>
                  <a:srgbClr val="3E3A39"/>
                </a:solidFill>
                <a:latin typeface="Nanum Square Ultra-Bold"/>
                <a:ea typeface="Nanum Square Ultra-Bold"/>
                <a:cs typeface="Nanum Square Ultra-Bold"/>
                <a:sym typeface="Nanum Square Ultra-Bold"/>
              </a:rPr>
              <a:t>JAN</a:t>
            </a:r>
          </a:p>
        </p:txBody>
      </p:sp>
      <p:sp>
        <p:nvSpPr>
          <p:cNvPr name="TextBox 81" id="81"/>
          <p:cNvSpPr txBox="true"/>
          <p:nvPr/>
        </p:nvSpPr>
        <p:spPr>
          <a:xfrm rot="0">
            <a:off x="18576722" y="6101058"/>
            <a:ext cx="183375" cy="159668"/>
          </a:xfrm>
          <a:prstGeom prst="rect">
            <a:avLst/>
          </a:prstGeom>
        </p:spPr>
        <p:txBody>
          <a:bodyPr anchor="t" rtlCol="false" tIns="0" lIns="0" bIns="0" rIns="0">
            <a:spAutoFit/>
          </a:bodyPr>
          <a:lstStyle/>
          <a:p>
            <a:pPr algn="l">
              <a:lnSpc>
                <a:spcPts val="1200"/>
              </a:lnSpc>
            </a:pPr>
            <a:r>
              <a:rPr lang="en-US" b="true" sz="750">
                <a:solidFill>
                  <a:srgbClr val="3E3A39"/>
                </a:solidFill>
                <a:latin typeface="Nanum Square Ultra-Bold"/>
                <a:ea typeface="Nanum Square Ultra-Bold"/>
                <a:cs typeface="Nanum Square Ultra-Bold"/>
                <a:sym typeface="Nanum Square Ultra-Bold"/>
              </a:rPr>
              <a:t>DEC</a:t>
            </a:r>
          </a:p>
        </p:txBody>
      </p:sp>
      <p:sp>
        <p:nvSpPr>
          <p:cNvPr name="TextBox 82" id="82"/>
          <p:cNvSpPr txBox="true"/>
          <p:nvPr/>
        </p:nvSpPr>
        <p:spPr>
          <a:xfrm rot="0">
            <a:off x="18576722" y="2475614"/>
            <a:ext cx="185280" cy="159668"/>
          </a:xfrm>
          <a:prstGeom prst="rect">
            <a:avLst/>
          </a:prstGeom>
        </p:spPr>
        <p:txBody>
          <a:bodyPr anchor="t" rtlCol="false" tIns="0" lIns="0" bIns="0" rIns="0">
            <a:spAutoFit/>
          </a:bodyPr>
          <a:lstStyle/>
          <a:p>
            <a:pPr algn="l">
              <a:lnSpc>
                <a:spcPts val="1200"/>
              </a:lnSpc>
            </a:pPr>
            <a:r>
              <a:rPr lang="en-US" b="true" sz="750">
                <a:solidFill>
                  <a:srgbClr val="3E3A39"/>
                </a:solidFill>
                <a:latin typeface="Nanum Square Ultra-Bold"/>
                <a:ea typeface="Nanum Square Ultra-Bold"/>
                <a:cs typeface="Nanum Square Ultra-Bold"/>
                <a:sym typeface="Nanum Square Ultra-Bold"/>
              </a:rPr>
              <a:t>APR</a:t>
            </a:r>
          </a:p>
        </p:txBody>
      </p:sp>
      <p:sp>
        <p:nvSpPr>
          <p:cNvPr name="TextBox 83" id="83"/>
          <p:cNvSpPr txBox="true"/>
          <p:nvPr/>
        </p:nvSpPr>
        <p:spPr>
          <a:xfrm rot="0">
            <a:off x="18576722" y="2628014"/>
            <a:ext cx="185280" cy="159668"/>
          </a:xfrm>
          <a:prstGeom prst="rect">
            <a:avLst/>
          </a:prstGeom>
        </p:spPr>
        <p:txBody>
          <a:bodyPr anchor="t" rtlCol="false" tIns="0" lIns="0" bIns="0" rIns="0">
            <a:spAutoFit/>
          </a:bodyPr>
          <a:lstStyle/>
          <a:p>
            <a:pPr algn="l">
              <a:lnSpc>
                <a:spcPts val="1200"/>
              </a:lnSpc>
            </a:pPr>
            <a:r>
              <a:rPr lang="en-US" b="true" sz="750">
                <a:solidFill>
                  <a:srgbClr val="3E3A39"/>
                </a:solidFill>
                <a:latin typeface="Nanum Square Ultra-Bold"/>
                <a:ea typeface="Nanum Square Ultra-Bold"/>
                <a:cs typeface="Nanum Square Ultra-Bold"/>
                <a:sym typeface="Nanum Square Ultra-Bold"/>
              </a:rPr>
              <a:t>APR</a:t>
            </a:r>
          </a:p>
        </p:txBody>
      </p:sp>
      <p:sp>
        <p:nvSpPr>
          <p:cNvPr name="TextBox 84" id="84"/>
          <p:cNvSpPr txBox="true"/>
          <p:nvPr/>
        </p:nvSpPr>
        <p:spPr>
          <a:xfrm rot="0">
            <a:off x="18576722" y="4598975"/>
            <a:ext cx="177289" cy="159668"/>
          </a:xfrm>
          <a:prstGeom prst="rect">
            <a:avLst/>
          </a:prstGeom>
        </p:spPr>
        <p:txBody>
          <a:bodyPr anchor="t" rtlCol="false" tIns="0" lIns="0" bIns="0" rIns="0">
            <a:spAutoFit/>
          </a:bodyPr>
          <a:lstStyle/>
          <a:p>
            <a:pPr algn="l">
              <a:lnSpc>
                <a:spcPts val="1200"/>
              </a:lnSpc>
            </a:pPr>
            <a:r>
              <a:rPr lang="en-US" b="true" sz="750">
                <a:solidFill>
                  <a:srgbClr val="3E3A39"/>
                </a:solidFill>
                <a:latin typeface="Nanum Square Ultra-Bold"/>
                <a:ea typeface="Nanum Square Ultra-Bold"/>
                <a:cs typeface="Nanum Square Ultra-Bold"/>
                <a:sym typeface="Nanum Square Ultra-Bold"/>
              </a:rPr>
              <a:t>JAN</a:t>
            </a:r>
          </a:p>
        </p:txBody>
      </p:sp>
      <p:sp>
        <p:nvSpPr>
          <p:cNvPr name="TextBox 85" id="85"/>
          <p:cNvSpPr txBox="true"/>
          <p:nvPr/>
        </p:nvSpPr>
        <p:spPr>
          <a:xfrm rot="0">
            <a:off x="18576722" y="4751375"/>
            <a:ext cx="199377" cy="159668"/>
          </a:xfrm>
          <a:prstGeom prst="rect">
            <a:avLst/>
          </a:prstGeom>
        </p:spPr>
        <p:txBody>
          <a:bodyPr anchor="t" rtlCol="false" tIns="0" lIns="0" bIns="0" rIns="0">
            <a:spAutoFit/>
          </a:bodyPr>
          <a:lstStyle/>
          <a:p>
            <a:pPr algn="l">
              <a:lnSpc>
                <a:spcPts val="1200"/>
              </a:lnSpc>
            </a:pPr>
            <a:r>
              <a:rPr lang="en-US" b="true" sz="750">
                <a:solidFill>
                  <a:srgbClr val="3E3A39"/>
                </a:solidFill>
                <a:latin typeface="Nanum Square Ultra-Bold"/>
                <a:ea typeface="Nanum Square Ultra-Bold"/>
                <a:cs typeface="Nanum Square Ultra-Bold"/>
                <a:sym typeface="Nanum Square Ultra-Bold"/>
              </a:rPr>
              <a:t>NOV</a:t>
            </a:r>
          </a:p>
        </p:txBody>
      </p:sp>
      <p:sp>
        <p:nvSpPr>
          <p:cNvPr name="TextBox 86" id="86"/>
          <p:cNvSpPr txBox="true"/>
          <p:nvPr/>
        </p:nvSpPr>
        <p:spPr>
          <a:xfrm rot="0">
            <a:off x="18576722" y="5345821"/>
            <a:ext cx="199377" cy="159668"/>
          </a:xfrm>
          <a:prstGeom prst="rect">
            <a:avLst/>
          </a:prstGeom>
        </p:spPr>
        <p:txBody>
          <a:bodyPr anchor="t" rtlCol="false" tIns="0" lIns="0" bIns="0" rIns="0">
            <a:spAutoFit/>
          </a:bodyPr>
          <a:lstStyle/>
          <a:p>
            <a:pPr algn="l">
              <a:lnSpc>
                <a:spcPts val="1200"/>
              </a:lnSpc>
            </a:pPr>
            <a:r>
              <a:rPr lang="en-US" b="true" sz="750">
                <a:solidFill>
                  <a:srgbClr val="3E3A39"/>
                </a:solidFill>
                <a:latin typeface="Nanum Square Ultra-Bold"/>
                <a:ea typeface="Nanum Square Ultra-Bold"/>
                <a:cs typeface="Nanum Square Ultra-Bold"/>
                <a:sym typeface="Nanum Square Ultra-Bold"/>
              </a:rPr>
              <a:t>NOV</a:t>
            </a:r>
          </a:p>
        </p:txBody>
      </p:sp>
      <p:sp>
        <p:nvSpPr>
          <p:cNvPr name="TextBox 87" id="87"/>
          <p:cNvSpPr txBox="true"/>
          <p:nvPr/>
        </p:nvSpPr>
        <p:spPr>
          <a:xfrm rot="0">
            <a:off x="18576722" y="5498221"/>
            <a:ext cx="183375" cy="159668"/>
          </a:xfrm>
          <a:prstGeom prst="rect">
            <a:avLst/>
          </a:prstGeom>
        </p:spPr>
        <p:txBody>
          <a:bodyPr anchor="t" rtlCol="false" tIns="0" lIns="0" bIns="0" rIns="0">
            <a:spAutoFit/>
          </a:bodyPr>
          <a:lstStyle/>
          <a:p>
            <a:pPr algn="l">
              <a:lnSpc>
                <a:spcPts val="1200"/>
              </a:lnSpc>
            </a:pPr>
            <a:r>
              <a:rPr lang="en-US" b="true" sz="750">
                <a:solidFill>
                  <a:srgbClr val="3E3A39"/>
                </a:solidFill>
                <a:latin typeface="Nanum Square Ultra-Bold"/>
                <a:ea typeface="Nanum Square Ultra-Bold"/>
                <a:cs typeface="Nanum Square Ultra-Bold"/>
                <a:sym typeface="Nanum Square Ultra-Bold"/>
              </a:rPr>
              <a:t>DEC</a:t>
            </a:r>
          </a:p>
        </p:txBody>
      </p:sp>
      <p:sp>
        <p:nvSpPr>
          <p:cNvPr name="TextBox 88" id="88"/>
          <p:cNvSpPr txBox="true"/>
          <p:nvPr/>
        </p:nvSpPr>
        <p:spPr>
          <a:xfrm rot="0">
            <a:off x="18576722" y="3556340"/>
            <a:ext cx="181756" cy="140618"/>
          </a:xfrm>
          <a:prstGeom prst="rect">
            <a:avLst/>
          </a:prstGeom>
        </p:spPr>
        <p:txBody>
          <a:bodyPr anchor="t" rtlCol="false" tIns="0" lIns="0" bIns="0" rIns="0">
            <a:spAutoFit/>
          </a:bodyPr>
          <a:lstStyle/>
          <a:p>
            <a:pPr algn="l">
              <a:lnSpc>
                <a:spcPts val="1050"/>
              </a:lnSpc>
            </a:pPr>
            <a:r>
              <a:rPr lang="en-US" b="true" sz="750">
                <a:solidFill>
                  <a:srgbClr val="3E3A39"/>
                </a:solidFill>
                <a:latin typeface="Nanum Square Ultra-Bold"/>
                <a:ea typeface="Nanum Square Ultra-Bold"/>
                <a:cs typeface="Nanum Square Ultra-Bold"/>
                <a:sym typeface="Nanum Square Ultra-Bold"/>
              </a:rPr>
              <a:t>OCT</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692403" y="1320803"/>
            <a:ext cx="5295900" cy="2540003"/>
          </a:xfrm>
          <a:custGeom>
            <a:avLst/>
            <a:gdLst/>
            <a:ahLst/>
            <a:cxnLst/>
            <a:rect r="r" b="b" t="t" l="l"/>
            <a:pathLst>
              <a:path h="2540003" w="5295900">
                <a:moveTo>
                  <a:pt x="0" y="0"/>
                </a:moveTo>
                <a:lnTo>
                  <a:pt x="5295900" y="0"/>
                </a:lnTo>
                <a:lnTo>
                  <a:pt x="5295900" y="2540003"/>
                </a:lnTo>
                <a:lnTo>
                  <a:pt x="0" y="2540003"/>
                </a:lnTo>
                <a:lnTo>
                  <a:pt x="0" y="0"/>
                </a:lnTo>
                <a:close/>
              </a:path>
            </a:pathLst>
          </a:custGeom>
          <a:blipFill>
            <a:blip r:embed="rId2"/>
            <a:stretch>
              <a:fillRect l="0" t="0" r="0" b="0"/>
            </a:stretch>
          </a:blipFill>
        </p:spPr>
      </p:sp>
      <p:grpSp>
        <p:nvGrpSpPr>
          <p:cNvPr name="Group 3" id="3"/>
          <p:cNvGrpSpPr>
            <a:grpSpLocks noChangeAspect="true"/>
          </p:cNvGrpSpPr>
          <p:nvPr/>
        </p:nvGrpSpPr>
        <p:grpSpPr>
          <a:xfrm rot="0">
            <a:off x="540001" y="707307"/>
            <a:ext cx="9611992" cy="25403"/>
            <a:chOff x="0" y="0"/>
            <a:chExt cx="9611995" cy="25400"/>
          </a:xfrm>
        </p:grpSpPr>
        <p:sp>
          <p:nvSpPr>
            <p:cNvPr name="Freeform 4" id="4"/>
            <p:cNvSpPr/>
            <p:nvPr/>
          </p:nvSpPr>
          <p:spPr>
            <a:xfrm flipH="false" flipV="false" rot="0">
              <a:off x="0" y="0"/>
              <a:ext cx="9611995" cy="25400"/>
            </a:xfrm>
            <a:custGeom>
              <a:avLst/>
              <a:gdLst/>
              <a:ahLst/>
              <a:cxnLst/>
              <a:rect r="r" b="b" t="t" l="l"/>
              <a:pathLst>
                <a:path h="25400" w="9611995">
                  <a:moveTo>
                    <a:pt x="0" y="0"/>
                  </a:moveTo>
                  <a:lnTo>
                    <a:pt x="9611995" y="0"/>
                  </a:lnTo>
                  <a:lnTo>
                    <a:pt x="9611995" y="25400"/>
                  </a:lnTo>
                  <a:lnTo>
                    <a:pt x="0" y="25400"/>
                  </a:lnTo>
                  <a:close/>
                </a:path>
              </a:pathLst>
            </a:custGeom>
            <a:solidFill>
              <a:srgbClr val="000000"/>
            </a:solidFill>
          </p:spPr>
        </p:sp>
      </p:grpSp>
      <p:grpSp>
        <p:nvGrpSpPr>
          <p:cNvPr name="Group 5" id="5"/>
          <p:cNvGrpSpPr>
            <a:grpSpLocks noChangeAspect="true"/>
          </p:cNvGrpSpPr>
          <p:nvPr/>
        </p:nvGrpSpPr>
        <p:grpSpPr>
          <a:xfrm rot="0">
            <a:off x="540001" y="6822538"/>
            <a:ext cx="9611992" cy="9525"/>
            <a:chOff x="0" y="0"/>
            <a:chExt cx="9611995" cy="9525"/>
          </a:xfrm>
        </p:grpSpPr>
        <p:sp>
          <p:nvSpPr>
            <p:cNvPr name="Freeform 6" id="6"/>
            <p:cNvSpPr/>
            <p:nvPr/>
          </p:nvSpPr>
          <p:spPr>
            <a:xfrm flipH="false" flipV="false" rot="0">
              <a:off x="0" y="0"/>
              <a:ext cx="9611995" cy="9525"/>
            </a:xfrm>
            <a:custGeom>
              <a:avLst/>
              <a:gdLst/>
              <a:ahLst/>
              <a:cxnLst/>
              <a:rect r="r" b="b" t="t" l="l"/>
              <a:pathLst>
                <a:path h="9525" w="9611995">
                  <a:moveTo>
                    <a:pt x="0" y="0"/>
                  </a:moveTo>
                  <a:lnTo>
                    <a:pt x="9611995" y="0"/>
                  </a:lnTo>
                  <a:lnTo>
                    <a:pt x="9611995" y="9525"/>
                  </a:lnTo>
                  <a:lnTo>
                    <a:pt x="0" y="9525"/>
                  </a:lnTo>
                  <a:close/>
                </a:path>
              </a:pathLst>
            </a:custGeom>
            <a:solidFill>
              <a:srgbClr val="000000"/>
            </a:solidFill>
          </p:spPr>
        </p:sp>
      </p:grpSp>
      <p:grpSp>
        <p:nvGrpSpPr>
          <p:cNvPr name="Group 7" id="7"/>
          <p:cNvGrpSpPr>
            <a:grpSpLocks noChangeAspect="true"/>
          </p:cNvGrpSpPr>
          <p:nvPr/>
        </p:nvGrpSpPr>
        <p:grpSpPr>
          <a:xfrm rot="0">
            <a:off x="11232004" y="707307"/>
            <a:ext cx="9611992" cy="25403"/>
            <a:chOff x="0" y="0"/>
            <a:chExt cx="9611995" cy="25400"/>
          </a:xfrm>
        </p:grpSpPr>
        <p:sp>
          <p:nvSpPr>
            <p:cNvPr name="Freeform 8" id="8"/>
            <p:cNvSpPr/>
            <p:nvPr/>
          </p:nvSpPr>
          <p:spPr>
            <a:xfrm flipH="false" flipV="false" rot="0">
              <a:off x="0" y="0"/>
              <a:ext cx="9611995" cy="25400"/>
            </a:xfrm>
            <a:custGeom>
              <a:avLst/>
              <a:gdLst/>
              <a:ahLst/>
              <a:cxnLst/>
              <a:rect r="r" b="b" t="t" l="l"/>
              <a:pathLst>
                <a:path h="25400" w="9611995">
                  <a:moveTo>
                    <a:pt x="0" y="0"/>
                  </a:moveTo>
                  <a:lnTo>
                    <a:pt x="9611995" y="0"/>
                  </a:lnTo>
                  <a:lnTo>
                    <a:pt x="9611995" y="25400"/>
                  </a:lnTo>
                  <a:lnTo>
                    <a:pt x="0" y="25400"/>
                  </a:lnTo>
                  <a:close/>
                </a:path>
              </a:pathLst>
            </a:custGeom>
            <a:solidFill>
              <a:srgbClr val="000000"/>
            </a:solidFill>
          </p:spPr>
        </p:sp>
      </p:grpSp>
      <p:sp>
        <p:nvSpPr>
          <p:cNvPr name="Freeform 9" id="9"/>
          <p:cNvSpPr/>
          <p:nvPr/>
        </p:nvSpPr>
        <p:spPr>
          <a:xfrm flipH="false" flipV="false" rot="0">
            <a:off x="10947397" y="2019300"/>
            <a:ext cx="10172700" cy="393697"/>
          </a:xfrm>
          <a:custGeom>
            <a:avLst/>
            <a:gdLst/>
            <a:ahLst/>
            <a:cxnLst/>
            <a:rect r="r" b="b" t="t" l="l"/>
            <a:pathLst>
              <a:path h="393697" w="10172700">
                <a:moveTo>
                  <a:pt x="0" y="0"/>
                </a:moveTo>
                <a:lnTo>
                  <a:pt x="10172700" y="0"/>
                </a:lnTo>
                <a:lnTo>
                  <a:pt x="10172700" y="393697"/>
                </a:lnTo>
                <a:lnTo>
                  <a:pt x="0" y="393697"/>
                </a:lnTo>
                <a:lnTo>
                  <a:pt x="0" y="0"/>
                </a:lnTo>
                <a:close/>
              </a:path>
            </a:pathLst>
          </a:custGeom>
          <a:blipFill>
            <a:blip r:embed="rId3"/>
            <a:stretch>
              <a:fillRect l="0" t="0" r="0" b="0"/>
            </a:stretch>
          </a:blipFill>
        </p:spPr>
      </p:sp>
      <p:sp>
        <p:nvSpPr>
          <p:cNvPr name="Freeform 10" id="10"/>
          <p:cNvSpPr/>
          <p:nvPr/>
        </p:nvSpPr>
        <p:spPr>
          <a:xfrm flipH="false" flipV="false" rot="0">
            <a:off x="19113503" y="2793997"/>
            <a:ext cx="1816103" cy="25403"/>
          </a:xfrm>
          <a:custGeom>
            <a:avLst/>
            <a:gdLst/>
            <a:ahLst/>
            <a:cxnLst/>
            <a:rect r="r" b="b" t="t" l="l"/>
            <a:pathLst>
              <a:path h="25403" w="1816103">
                <a:moveTo>
                  <a:pt x="0" y="0"/>
                </a:moveTo>
                <a:lnTo>
                  <a:pt x="1816103" y="0"/>
                </a:lnTo>
                <a:lnTo>
                  <a:pt x="1816103" y="25403"/>
                </a:lnTo>
                <a:lnTo>
                  <a:pt x="0" y="25403"/>
                </a:lnTo>
                <a:lnTo>
                  <a:pt x="0" y="0"/>
                </a:lnTo>
                <a:close/>
              </a:path>
            </a:pathLst>
          </a:custGeom>
          <a:blipFill>
            <a:blip r:embed="rId4"/>
            <a:stretch>
              <a:fillRect l="0" t="0" r="0" b="0"/>
            </a:stretch>
          </a:blipFill>
        </p:spPr>
      </p:sp>
      <p:sp>
        <p:nvSpPr>
          <p:cNvPr name="Freeform 11" id="11"/>
          <p:cNvSpPr/>
          <p:nvPr/>
        </p:nvSpPr>
        <p:spPr>
          <a:xfrm flipH="false" flipV="false" rot="0">
            <a:off x="10972800" y="3111503"/>
            <a:ext cx="10134600" cy="3911603"/>
          </a:xfrm>
          <a:custGeom>
            <a:avLst/>
            <a:gdLst/>
            <a:ahLst/>
            <a:cxnLst/>
            <a:rect r="r" b="b" t="t" l="l"/>
            <a:pathLst>
              <a:path h="3911603" w="10134600">
                <a:moveTo>
                  <a:pt x="0" y="0"/>
                </a:moveTo>
                <a:lnTo>
                  <a:pt x="10134600" y="0"/>
                </a:lnTo>
                <a:lnTo>
                  <a:pt x="10134600" y="3911603"/>
                </a:lnTo>
                <a:lnTo>
                  <a:pt x="0" y="3911603"/>
                </a:lnTo>
                <a:lnTo>
                  <a:pt x="0" y="0"/>
                </a:lnTo>
                <a:close/>
              </a:path>
            </a:pathLst>
          </a:custGeom>
          <a:blipFill>
            <a:blip r:embed="rId5"/>
            <a:stretch>
              <a:fillRect l="0" t="0" r="0" b="0"/>
            </a:stretch>
          </a:blipFill>
        </p:spPr>
      </p:sp>
      <p:grpSp>
        <p:nvGrpSpPr>
          <p:cNvPr name="Group 12" id="12"/>
          <p:cNvGrpSpPr>
            <a:grpSpLocks noChangeAspect="true"/>
          </p:cNvGrpSpPr>
          <p:nvPr/>
        </p:nvGrpSpPr>
        <p:grpSpPr>
          <a:xfrm rot="0">
            <a:off x="4108323" y="4656010"/>
            <a:ext cx="2475357" cy="1799996"/>
            <a:chOff x="0" y="0"/>
            <a:chExt cx="2475357" cy="1799996"/>
          </a:xfrm>
        </p:grpSpPr>
        <p:sp>
          <p:nvSpPr>
            <p:cNvPr name="Freeform 13" id="13"/>
            <p:cNvSpPr/>
            <p:nvPr/>
          </p:nvSpPr>
          <p:spPr>
            <a:xfrm flipH="false" flipV="false" rot="0">
              <a:off x="0" y="0"/>
              <a:ext cx="2475357" cy="1799971"/>
            </a:xfrm>
            <a:custGeom>
              <a:avLst/>
              <a:gdLst/>
              <a:ahLst/>
              <a:cxnLst/>
              <a:rect r="r" b="b" t="t" l="l"/>
              <a:pathLst>
                <a:path h="1799971" w="2475357">
                  <a:moveTo>
                    <a:pt x="0" y="1799971"/>
                  </a:moveTo>
                  <a:lnTo>
                    <a:pt x="2475357" y="1799971"/>
                  </a:lnTo>
                  <a:lnTo>
                    <a:pt x="2475357" y="0"/>
                  </a:lnTo>
                  <a:lnTo>
                    <a:pt x="0" y="0"/>
                  </a:lnTo>
                  <a:close/>
                </a:path>
              </a:pathLst>
            </a:custGeom>
            <a:solidFill>
              <a:srgbClr val="000000"/>
            </a:solidFill>
          </p:spPr>
        </p:sp>
      </p:grpSp>
      <p:grpSp>
        <p:nvGrpSpPr>
          <p:cNvPr name="Group 14" id="14"/>
          <p:cNvGrpSpPr>
            <a:grpSpLocks noChangeAspect="true"/>
          </p:cNvGrpSpPr>
          <p:nvPr/>
        </p:nvGrpSpPr>
        <p:grpSpPr>
          <a:xfrm rot="0">
            <a:off x="6763674" y="4656010"/>
            <a:ext cx="2475357" cy="1799996"/>
            <a:chOff x="0" y="0"/>
            <a:chExt cx="2475357" cy="1799996"/>
          </a:xfrm>
        </p:grpSpPr>
        <p:sp>
          <p:nvSpPr>
            <p:cNvPr name="Freeform 15" id="15"/>
            <p:cNvSpPr/>
            <p:nvPr/>
          </p:nvSpPr>
          <p:spPr>
            <a:xfrm flipH="false" flipV="false" rot="0">
              <a:off x="0" y="0"/>
              <a:ext cx="2475357" cy="1799971"/>
            </a:xfrm>
            <a:custGeom>
              <a:avLst/>
              <a:gdLst/>
              <a:ahLst/>
              <a:cxnLst/>
              <a:rect r="r" b="b" t="t" l="l"/>
              <a:pathLst>
                <a:path h="1799971" w="2475357">
                  <a:moveTo>
                    <a:pt x="0" y="1799971"/>
                  </a:moveTo>
                  <a:lnTo>
                    <a:pt x="2475357" y="1799971"/>
                  </a:lnTo>
                  <a:lnTo>
                    <a:pt x="2475357" y="0"/>
                  </a:lnTo>
                  <a:lnTo>
                    <a:pt x="0" y="0"/>
                  </a:lnTo>
                  <a:close/>
                </a:path>
              </a:pathLst>
            </a:custGeom>
            <a:solidFill>
              <a:srgbClr val="000000"/>
            </a:solidFill>
          </p:spPr>
        </p:sp>
      </p:grpSp>
      <p:sp>
        <p:nvSpPr>
          <p:cNvPr name="Freeform 16" id="16"/>
          <p:cNvSpPr/>
          <p:nvPr/>
        </p:nvSpPr>
        <p:spPr>
          <a:xfrm flipH="false" flipV="false" rot="0">
            <a:off x="1452953" y="4656010"/>
            <a:ext cx="7786078" cy="1799996"/>
          </a:xfrm>
          <a:custGeom>
            <a:avLst/>
            <a:gdLst/>
            <a:ahLst/>
            <a:cxnLst/>
            <a:rect r="r" b="b" t="t" l="l"/>
            <a:pathLst>
              <a:path h="1799996" w="7786078">
                <a:moveTo>
                  <a:pt x="0" y="0"/>
                </a:moveTo>
                <a:lnTo>
                  <a:pt x="7786078" y="0"/>
                </a:lnTo>
                <a:lnTo>
                  <a:pt x="7786078" y="1799997"/>
                </a:lnTo>
                <a:lnTo>
                  <a:pt x="0" y="1799997"/>
                </a:lnTo>
                <a:lnTo>
                  <a:pt x="0" y="0"/>
                </a:lnTo>
                <a:close/>
              </a:path>
            </a:pathLst>
          </a:custGeom>
          <a:blipFill>
            <a:blip r:embed="rId6"/>
            <a:stretch>
              <a:fillRect l="0" t="0" r="0" b="0"/>
            </a:stretch>
          </a:blipFill>
        </p:spPr>
      </p:sp>
      <p:grpSp>
        <p:nvGrpSpPr>
          <p:cNvPr name="Group 17" id="17"/>
          <p:cNvGrpSpPr>
            <a:grpSpLocks noChangeAspect="true"/>
          </p:cNvGrpSpPr>
          <p:nvPr/>
        </p:nvGrpSpPr>
        <p:grpSpPr>
          <a:xfrm rot="0">
            <a:off x="1452953" y="4656010"/>
            <a:ext cx="2475357" cy="1799996"/>
            <a:chOff x="0" y="0"/>
            <a:chExt cx="2475357" cy="1799996"/>
          </a:xfrm>
        </p:grpSpPr>
        <p:sp>
          <p:nvSpPr>
            <p:cNvPr name="Freeform 18" id="18"/>
            <p:cNvSpPr/>
            <p:nvPr/>
          </p:nvSpPr>
          <p:spPr>
            <a:xfrm flipH="false" flipV="false" rot="0">
              <a:off x="0" y="0"/>
              <a:ext cx="2475357" cy="1799971"/>
            </a:xfrm>
            <a:custGeom>
              <a:avLst/>
              <a:gdLst/>
              <a:ahLst/>
              <a:cxnLst/>
              <a:rect r="r" b="b" t="t" l="l"/>
              <a:pathLst>
                <a:path h="1799971" w="2475357">
                  <a:moveTo>
                    <a:pt x="0" y="1799971"/>
                  </a:moveTo>
                  <a:lnTo>
                    <a:pt x="2475357" y="1799971"/>
                  </a:lnTo>
                  <a:lnTo>
                    <a:pt x="2475357" y="0"/>
                  </a:lnTo>
                  <a:lnTo>
                    <a:pt x="0" y="0"/>
                  </a:lnTo>
                  <a:close/>
                </a:path>
              </a:pathLst>
            </a:custGeom>
            <a:solidFill>
              <a:srgbClr val="000000"/>
            </a:solidFill>
          </p:spPr>
        </p:sp>
      </p:grpSp>
      <p:sp>
        <p:nvSpPr>
          <p:cNvPr name="TextBox 19" id="19"/>
          <p:cNvSpPr txBox="true"/>
          <p:nvPr/>
        </p:nvSpPr>
        <p:spPr>
          <a:xfrm rot="0">
            <a:off x="540001" y="6869830"/>
            <a:ext cx="700230" cy="108680"/>
          </a:xfrm>
          <a:prstGeom prst="rect">
            <a:avLst/>
          </a:prstGeom>
        </p:spPr>
        <p:txBody>
          <a:bodyPr anchor="t" rtlCol="false" tIns="0" lIns="0" bIns="0" rIns="0">
            <a:spAutoFit/>
          </a:bodyPr>
          <a:lstStyle/>
          <a:p>
            <a:pPr algn="l">
              <a:lnSpc>
                <a:spcPts val="839"/>
              </a:lnSpc>
            </a:pPr>
            <a:r>
              <a:rPr lang="en-US" sz="600">
                <a:solidFill>
                  <a:srgbClr val="3E3A39"/>
                </a:solidFill>
                <a:latin typeface="Nanum Square"/>
                <a:ea typeface="Nanum Square"/>
                <a:cs typeface="Nanum Square"/>
                <a:sym typeface="Nanum Square"/>
              </a:rPr>
              <a:t>www.medicalsnj.com</a:t>
            </a:r>
          </a:p>
        </p:txBody>
      </p:sp>
      <p:sp>
        <p:nvSpPr>
          <p:cNvPr name="TextBox 20" id="20"/>
          <p:cNvSpPr txBox="true"/>
          <p:nvPr/>
        </p:nvSpPr>
        <p:spPr>
          <a:xfrm rot="0">
            <a:off x="540001" y="569843"/>
            <a:ext cx="1712138" cy="108680"/>
          </a:xfrm>
          <a:prstGeom prst="rect">
            <a:avLst/>
          </a:prstGeom>
        </p:spPr>
        <p:txBody>
          <a:bodyPr anchor="t" rtlCol="false" tIns="0" lIns="0" bIns="0" rIns="0">
            <a:spAutoFit/>
          </a:bodyPr>
          <a:lstStyle/>
          <a:p>
            <a:pPr algn="l">
              <a:lnSpc>
                <a:spcPts val="839"/>
              </a:lnSpc>
            </a:pPr>
            <a:r>
              <a:rPr lang="en-US" sz="600">
                <a:solidFill>
                  <a:srgbClr val="3E3A39"/>
                </a:solidFill>
                <a:latin typeface="Nanum Square"/>
                <a:ea typeface="Nanum Square"/>
                <a:cs typeface="Nanum Square"/>
                <a:sym typeface="Nanum Square"/>
              </a:rPr>
              <a:t>SNJ is here for ‘Healthier Life and Better Tomorrow’</a:t>
            </a:r>
          </a:p>
        </p:txBody>
      </p:sp>
      <p:sp>
        <p:nvSpPr>
          <p:cNvPr name="TextBox 21" id="21"/>
          <p:cNvSpPr txBox="true"/>
          <p:nvPr/>
        </p:nvSpPr>
        <p:spPr>
          <a:xfrm rot="0">
            <a:off x="10107187" y="6869830"/>
            <a:ext cx="45701" cy="108680"/>
          </a:xfrm>
          <a:prstGeom prst="rect">
            <a:avLst/>
          </a:prstGeom>
        </p:spPr>
        <p:txBody>
          <a:bodyPr anchor="t" rtlCol="false" tIns="0" lIns="0" bIns="0" rIns="0">
            <a:spAutoFit/>
          </a:bodyPr>
          <a:lstStyle/>
          <a:p>
            <a:pPr algn="l">
              <a:lnSpc>
                <a:spcPts val="839"/>
              </a:lnSpc>
            </a:pPr>
            <a:r>
              <a:rPr lang="en-US" sz="600">
                <a:solidFill>
                  <a:srgbClr val="3E3A39"/>
                </a:solidFill>
                <a:latin typeface="Nanum Square"/>
                <a:ea typeface="Nanum Square"/>
                <a:cs typeface="Nanum Square"/>
                <a:sym typeface="Nanum Square"/>
              </a:rPr>
              <a:t>5</a:t>
            </a:r>
          </a:p>
        </p:txBody>
      </p:sp>
      <p:sp>
        <p:nvSpPr>
          <p:cNvPr name="TextBox 22" id="22"/>
          <p:cNvSpPr txBox="true"/>
          <p:nvPr/>
        </p:nvSpPr>
        <p:spPr>
          <a:xfrm rot="0">
            <a:off x="7255840" y="569843"/>
            <a:ext cx="2954160" cy="108680"/>
          </a:xfrm>
          <a:prstGeom prst="rect">
            <a:avLst/>
          </a:prstGeom>
        </p:spPr>
        <p:txBody>
          <a:bodyPr anchor="t" rtlCol="false" tIns="0" lIns="0" bIns="0" rIns="0">
            <a:spAutoFit/>
          </a:bodyPr>
          <a:lstStyle/>
          <a:p>
            <a:pPr algn="l">
              <a:lnSpc>
                <a:spcPts val="839"/>
              </a:lnSpc>
            </a:pPr>
            <a:r>
              <a:rPr lang="en-US" sz="600">
                <a:solidFill>
                  <a:srgbClr val="3E3A39"/>
                </a:solidFill>
                <a:latin typeface="Nanum Square"/>
                <a:ea typeface="Nanum Square"/>
                <a:cs typeface="Nanum Square"/>
                <a:sym typeface="Nanum Square"/>
              </a:rPr>
              <a:t>We will make healthier life and better tomorrow with our medical and aesthetic solutions</a:t>
            </a:r>
          </a:p>
        </p:txBody>
      </p:sp>
      <p:sp>
        <p:nvSpPr>
          <p:cNvPr name="TextBox 23" id="23"/>
          <p:cNvSpPr txBox="true"/>
          <p:nvPr/>
        </p:nvSpPr>
        <p:spPr>
          <a:xfrm rot="0">
            <a:off x="11231994" y="6869830"/>
            <a:ext cx="700230" cy="108680"/>
          </a:xfrm>
          <a:prstGeom prst="rect">
            <a:avLst/>
          </a:prstGeom>
        </p:spPr>
        <p:txBody>
          <a:bodyPr anchor="t" rtlCol="false" tIns="0" lIns="0" bIns="0" rIns="0">
            <a:spAutoFit/>
          </a:bodyPr>
          <a:lstStyle/>
          <a:p>
            <a:pPr algn="l">
              <a:lnSpc>
                <a:spcPts val="839"/>
              </a:lnSpc>
            </a:pPr>
            <a:r>
              <a:rPr lang="en-US" sz="600">
                <a:solidFill>
                  <a:srgbClr val="3E3A39"/>
                </a:solidFill>
                <a:latin typeface="Nanum Square"/>
                <a:ea typeface="Nanum Square"/>
                <a:cs typeface="Nanum Square"/>
                <a:sym typeface="Nanum Square"/>
              </a:rPr>
              <a:t>www.medicalsnj.com</a:t>
            </a:r>
          </a:p>
        </p:txBody>
      </p:sp>
      <p:sp>
        <p:nvSpPr>
          <p:cNvPr name="TextBox 24" id="24"/>
          <p:cNvSpPr txBox="true"/>
          <p:nvPr/>
        </p:nvSpPr>
        <p:spPr>
          <a:xfrm rot="0">
            <a:off x="11232004" y="569843"/>
            <a:ext cx="1712128" cy="108680"/>
          </a:xfrm>
          <a:prstGeom prst="rect">
            <a:avLst/>
          </a:prstGeom>
        </p:spPr>
        <p:txBody>
          <a:bodyPr anchor="t" rtlCol="false" tIns="0" lIns="0" bIns="0" rIns="0">
            <a:spAutoFit/>
          </a:bodyPr>
          <a:lstStyle/>
          <a:p>
            <a:pPr algn="l">
              <a:lnSpc>
                <a:spcPts val="839"/>
              </a:lnSpc>
            </a:pPr>
            <a:r>
              <a:rPr lang="en-US" sz="600">
                <a:solidFill>
                  <a:srgbClr val="3E3A39"/>
                </a:solidFill>
                <a:latin typeface="Nanum Square"/>
                <a:ea typeface="Nanum Square"/>
                <a:cs typeface="Nanum Square"/>
                <a:sym typeface="Nanum Square"/>
              </a:rPr>
              <a:t>SNJ is here for ‘Healthier Life and Better Tomorrow’</a:t>
            </a:r>
          </a:p>
        </p:txBody>
      </p:sp>
      <p:sp>
        <p:nvSpPr>
          <p:cNvPr name="TextBox 25" id="25"/>
          <p:cNvSpPr txBox="true"/>
          <p:nvPr/>
        </p:nvSpPr>
        <p:spPr>
          <a:xfrm rot="0">
            <a:off x="20799190" y="6869830"/>
            <a:ext cx="45701" cy="108680"/>
          </a:xfrm>
          <a:prstGeom prst="rect">
            <a:avLst/>
          </a:prstGeom>
        </p:spPr>
        <p:txBody>
          <a:bodyPr anchor="t" rtlCol="false" tIns="0" lIns="0" bIns="0" rIns="0">
            <a:spAutoFit/>
          </a:bodyPr>
          <a:lstStyle/>
          <a:p>
            <a:pPr algn="l">
              <a:lnSpc>
                <a:spcPts val="839"/>
              </a:lnSpc>
            </a:pPr>
            <a:r>
              <a:rPr lang="en-US" sz="600">
                <a:solidFill>
                  <a:srgbClr val="3E3A39"/>
                </a:solidFill>
                <a:latin typeface="Nanum Square"/>
                <a:ea typeface="Nanum Square"/>
                <a:cs typeface="Nanum Square"/>
                <a:sym typeface="Nanum Square"/>
              </a:rPr>
              <a:t>6</a:t>
            </a:r>
          </a:p>
        </p:txBody>
      </p:sp>
      <p:sp>
        <p:nvSpPr>
          <p:cNvPr name="TextBox 26" id="26"/>
          <p:cNvSpPr txBox="true"/>
          <p:nvPr/>
        </p:nvSpPr>
        <p:spPr>
          <a:xfrm rot="0">
            <a:off x="17947834" y="569843"/>
            <a:ext cx="2954179" cy="108680"/>
          </a:xfrm>
          <a:prstGeom prst="rect">
            <a:avLst/>
          </a:prstGeom>
        </p:spPr>
        <p:txBody>
          <a:bodyPr anchor="t" rtlCol="false" tIns="0" lIns="0" bIns="0" rIns="0">
            <a:spAutoFit/>
          </a:bodyPr>
          <a:lstStyle/>
          <a:p>
            <a:pPr algn="l">
              <a:lnSpc>
                <a:spcPts val="839"/>
              </a:lnSpc>
            </a:pPr>
            <a:r>
              <a:rPr lang="en-US" sz="600">
                <a:solidFill>
                  <a:srgbClr val="3E3A39"/>
                </a:solidFill>
                <a:latin typeface="Nanum Square"/>
                <a:ea typeface="Nanum Square"/>
                <a:cs typeface="Nanum Square"/>
                <a:sym typeface="Nanum Square"/>
              </a:rPr>
              <a:t>We will make healthier life and better tomorrow with our medical and aesthetic solutions</a:t>
            </a:r>
          </a:p>
        </p:txBody>
      </p:sp>
      <p:sp>
        <p:nvSpPr>
          <p:cNvPr name="TextBox 27" id="27"/>
          <p:cNvSpPr txBox="true"/>
          <p:nvPr/>
        </p:nvSpPr>
        <p:spPr>
          <a:xfrm rot="0">
            <a:off x="4794190" y="1411062"/>
            <a:ext cx="1090813" cy="429739"/>
          </a:xfrm>
          <a:prstGeom prst="rect">
            <a:avLst/>
          </a:prstGeom>
        </p:spPr>
        <p:txBody>
          <a:bodyPr anchor="t" rtlCol="false" tIns="0" lIns="0" bIns="0" rIns="0">
            <a:spAutoFit/>
          </a:bodyPr>
          <a:lstStyle/>
          <a:p>
            <a:pPr algn="l">
              <a:lnSpc>
                <a:spcPts val="3499"/>
              </a:lnSpc>
            </a:pPr>
            <a:r>
              <a:rPr lang="en-US" b="true" sz="2499">
                <a:solidFill>
                  <a:srgbClr val="3E3A39"/>
                </a:solidFill>
                <a:latin typeface="KoPub바탕체 Bold"/>
                <a:ea typeface="KoPub바탕체 Bold"/>
                <a:cs typeface="KoPub바탕체 Bold"/>
                <a:sym typeface="KoPub바탕체 Bold"/>
              </a:rPr>
              <a:t>VISION</a:t>
            </a:r>
          </a:p>
        </p:txBody>
      </p:sp>
      <p:sp>
        <p:nvSpPr>
          <p:cNvPr name="TextBox 28" id="28"/>
          <p:cNvSpPr txBox="true"/>
          <p:nvPr/>
        </p:nvSpPr>
        <p:spPr>
          <a:xfrm rot="0">
            <a:off x="4642666" y="4111085"/>
            <a:ext cx="1314555" cy="429739"/>
          </a:xfrm>
          <a:prstGeom prst="rect">
            <a:avLst/>
          </a:prstGeom>
        </p:spPr>
        <p:txBody>
          <a:bodyPr anchor="t" rtlCol="false" tIns="0" lIns="0" bIns="0" rIns="0">
            <a:spAutoFit/>
          </a:bodyPr>
          <a:lstStyle/>
          <a:p>
            <a:pPr algn="l">
              <a:lnSpc>
                <a:spcPts val="3499"/>
              </a:lnSpc>
            </a:pPr>
            <a:r>
              <a:rPr lang="en-US" b="true" sz="2499">
                <a:solidFill>
                  <a:srgbClr val="3E3A39"/>
                </a:solidFill>
                <a:latin typeface="KoPub바탕체 Bold"/>
                <a:ea typeface="KoPub바탕체 Bold"/>
                <a:cs typeface="KoPub바탕체 Bold"/>
                <a:sym typeface="KoPub바탕체 Bold"/>
              </a:rPr>
              <a:t>MISSION</a:t>
            </a:r>
          </a:p>
        </p:txBody>
      </p:sp>
      <p:sp>
        <p:nvSpPr>
          <p:cNvPr name="TextBox 29" id="29"/>
          <p:cNvSpPr txBox="true"/>
          <p:nvPr/>
        </p:nvSpPr>
        <p:spPr>
          <a:xfrm rot="0">
            <a:off x="14693370" y="1411062"/>
            <a:ext cx="2743029" cy="809168"/>
          </a:xfrm>
          <a:prstGeom prst="rect">
            <a:avLst/>
          </a:prstGeom>
        </p:spPr>
        <p:txBody>
          <a:bodyPr anchor="t" rtlCol="false" tIns="0" lIns="0" bIns="0" rIns="0">
            <a:spAutoFit/>
          </a:bodyPr>
          <a:lstStyle/>
          <a:p>
            <a:pPr algn="ctr">
              <a:lnSpc>
                <a:spcPts val="3499"/>
              </a:lnSpc>
            </a:pPr>
            <a:r>
              <a:rPr lang="en-US" b="true" sz="2499">
                <a:solidFill>
                  <a:srgbClr val="3E3A39"/>
                </a:solidFill>
                <a:latin typeface="KoPub바탕체 Bold"/>
                <a:ea typeface="KoPub바탕체 Bold"/>
                <a:cs typeface="KoPub바탕체 Bold"/>
                <a:sym typeface="KoPub바탕체 Bold"/>
              </a:rPr>
              <a:t>GLOBAL PARTNER</a:t>
            </a:r>
          </a:p>
          <a:p>
            <a:pPr algn="ctr">
              <a:lnSpc>
                <a:spcPts val="1539"/>
              </a:lnSpc>
            </a:pPr>
            <a:r>
              <a:rPr lang="en-US" b="true" sz="1100">
                <a:solidFill>
                  <a:srgbClr val="000000"/>
                </a:solidFill>
                <a:latin typeface="Nanum Square Ultra-Bold"/>
                <a:ea typeface="Nanum Square Ultra-Bold"/>
                <a:cs typeface="Nanum Square Ultra-Bold"/>
                <a:sym typeface="Nanum Square Ultra-Bold"/>
              </a:rPr>
              <a:t>Europe</a:t>
            </a:r>
          </a:p>
        </p:txBody>
      </p:sp>
      <p:sp>
        <p:nvSpPr>
          <p:cNvPr name="TextBox 30" id="30"/>
          <p:cNvSpPr txBox="true"/>
          <p:nvPr/>
        </p:nvSpPr>
        <p:spPr>
          <a:xfrm rot="0">
            <a:off x="11319520" y="2314051"/>
            <a:ext cx="484727" cy="956720"/>
          </a:xfrm>
          <a:prstGeom prst="rect">
            <a:avLst/>
          </a:prstGeom>
        </p:spPr>
        <p:txBody>
          <a:bodyPr anchor="t" rtlCol="false" tIns="0" lIns="0" bIns="0" rIns="0">
            <a:spAutoFit/>
          </a:bodyPr>
          <a:lstStyle/>
          <a:p>
            <a:pPr algn="ctr">
              <a:lnSpc>
                <a:spcPts val="1071"/>
              </a:lnSpc>
            </a:pPr>
            <a:r>
              <a:rPr lang="en-US" sz="750">
                <a:solidFill>
                  <a:srgbClr val="595757"/>
                </a:solidFill>
                <a:latin typeface="Nanum Square"/>
                <a:ea typeface="Nanum Square"/>
                <a:cs typeface="Nanum Square"/>
                <a:sym typeface="Nanum Square"/>
              </a:rPr>
              <a:t>Bangladesh China Hong Kong India Indonesia Japan Malaysia</a:t>
            </a:r>
          </a:p>
        </p:txBody>
      </p:sp>
      <p:sp>
        <p:nvSpPr>
          <p:cNvPr name="TextBox 31" id="31"/>
          <p:cNvSpPr txBox="true"/>
          <p:nvPr/>
        </p:nvSpPr>
        <p:spPr>
          <a:xfrm rot="0">
            <a:off x="12334084" y="2314242"/>
            <a:ext cx="446542" cy="820607"/>
          </a:xfrm>
          <a:prstGeom prst="rect">
            <a:avLst/>
          </a:prstGeom>
        </p:spPr>
        <p:txBody>
          <a:bodyPr anchor="t" rtlCol="false" tIns="0" lIns="0" bIns="0" rIns="0">
            <a:spAutoFit/>
          </a:bodyPr>
          <a:lstStyle/>
          <a:p>
            <a:pPr algn="ctr">
              <a:lnSpc>
                <a:spcPts val="1071"/>
              </a:lnSpc>
            </a:pPr>
            <a:r>
              <a:rPr lang="en-US" sz="750">
                <a:solidFill>
                  <a:srgbClr val="595757"/>
                </a:solidFill>
                <a:latin typeface="Nanum Square"/>
                <a:ea typeface="Nanum Square"/>
                <a:cs typeface="Nanum Square"/>
                <a:sym typeface="Nanum Square"/>
              </a:rPr>
              <a:t>Mongolia Pakistan Philippines Singapore Taiwan Vietnam</a:t>
            </a:r>
          </a:p>
        </p:txBody>
      </p:sp>
      <p:sp>
        <p:nvSpPr>
          <p:cNvPr name="TextBox 32" id="32"/>
          <p:cNvSpPr txBox="true"/>
          <p:nvPr/>
        </p:nvSpPr>
        <p:spPr>
          <a:xfrm rot="0">
            <a:off x="13426088" y="2314013"/>
            <a:ext cx="249926" cy="412652"/>
          </a:xfrm>
          <a:prstGeom prst="rect">
            <a:avLst/>
          </a:prstGeom>
        </p:spPr>
        <p:txBody>
          <a:bodyPr anchor="t" rtlCol="false" tIns="0" lIns="0" bIns="0" rIns="0">
            <a:spAutoFit/>
          </a:bodyPr>
          <a:lstStyle/>
          <a:p>
            <a:pPr algn="ctr">
              <a:lnSpc>
                <a:spcPts val="1071"/>
              </a:lnSpc>
            </a:pPr>
            <a:r>
              <a:rPr lang="en-US" sz="750">
                <a:solidFill>
                  <a:srgbClr val="595757"/>
                </a:solidFill>
                <a:latin typeface="Nanum Square"/>
                <a:ea typeface="Nanum Square"/>
                <a:cs typeface="Nanum Square"/>
                <a:sym typeface="Nanum Square"/>
              </a:rPr>
              <a:t>Iran Oman Qatar</a:t>
            </a:r>
          </a:p>
        </p:txBody>
      </p:sp>
      <p:sp>
        <p:nvSpPr>
          <p:cNvPr name="TextBox 33" id="33"/>
          <p:cNvSpPr txBox="true"/>
          <p:nvPr/>
        </p:nvSpPr>
        <p:spPr>
          <a:xfrm rot="0">
            <a:off x="14405924" y="2314013"/>
            <a:ext cx="282397" cy="276625"/>
          </a:xfrm>
          <a:prstGeom prst="rect">
            <a:avLst/>
          </a:prstGeom>
        </p:spPr>
        <p:txBody>
          <a:bodyPr anchor="t" rtlCol="false" tIns="0" lIns="0" bIns="0" rIns="0">
            <a:spAutoFit/>
          </a:bodyPr>
          <a:lstStyle/>
          <a:p>
            <a:pPr algn="ctr">
              <a:lnSpc>
                <a:spcPts val="1071"/>
              </a:lnSpc>
            </a:pPr>
            <a:r>
              <a:rPr lang="en-US" sz="750">
                <a:solidFill>
                  <a:srgbClr val="595757"/>
                </a:solidFill>
                <a:latin typeface="Nanum Square"/>
                <a:ea typeface="Nanum Square"/>
                <a:cs typeface="Nanum Square"/>
                <a:sym typeface="Nanum Square"/>
              </a:rPr>
              <a:t>Turkey UAE</a:t>
            </a:r>
          </a:p>
        </p:txBody>
      </p:sp>
      <p:sp>
        <p:nvSpPr>
          <p:cNvPr name="TextBox 34" id="34"/>
          <p:cNvSpPr txBox="true"/>
          <p:nvPr/>
        </p:nvSpPr>
        <p:spPr>
          <a:xfrm rot="0">
            <a:off x="15366273" y="2314003"/>
            <a:ext cx="354663" cy="684581"/>
          </a:xfrm>
          <a:prstGeom prst="rect">
            <a:avLst/>
          </a:prstGeom>
        </p:spPr>
        <p:txBody>
          <a:bodyPr anchor="t" rtlCol="false" tIns="0" lIns="0" bIns="0" rIns="0">
            <a:spAutoFit/>
          </a:bodyPr>
          <a:lstStyle/>
          <a:p>
            <a:pPr algn="ctr">
              <a:lnSpc>
                <a:spcPts val="1071"/>
              </a:lnSpc>
            </a:pPr>
            <a:r>
              <a:rPr lang="en-US" sz="750">
                <a:solidFill>
                  <a:srgbClr val="595757"/>
                </a:solidFill>
                <a:latin typeface="Nanum Square"/>
                <a:ea typeface="Nanum Square"/>
                <a:cs typeface="Nanum Square"/>
                <a:sym typeface="Nanum Square"/>
              </a:rPr>
              <a:t>Cyprus Hungary Ireland Poland Russia</a:t>
            </a:r>
          </a:p>
        </p:txBody>
      </p:sp>
      <p:sp>
        <p:nvSpPr>
          <p:cNvPr name="TextBox 35" id="35"/>
          <p:cNvSpPr txBox="true"/>
          <p:nvPr/>
        </p:nvSpPr>
        <p:spPr>
          <a:xfrm rot="0">
            <a:off x="16372342" y="2314003"/>
            <a:ext cx="333527" cy="548564"/>
          </a:xfrm>
          <a:prstGeom prst="rect">
            <a:avLst/>
          </a:prstGeom>
        </p:spPr>
        <p:txBody>
          <a:bodyPr anchor="t" rtlCol="false" tIns="0" lIns="0" bIns="0" rIns="0">
            <a:spAutoFit/>
          </a:bodyPr>
          <a:lstStyle/>
          <a:p>
            <a:pPr algn="ctr">
              <a:lnSpc>
                <a:spcPts val="1071"/>
              </a:lnSpc>
            </a:pPr>
            <a:r>
              <a:rPr lang="en-US" sz="750">
                <a:solidFill>
                  <a:srgbClr val="595757"/>
                </a:solidFill>
                <a:latin typeface="Nanum Square"/>
                <a:ea typeface="Nanum Square"/>
                <a:cs typeface="Nanum Square"/>
                <a:sym typeface="Nanum Square"/>
              </a:rPr>
              <a:t>Spain UK Ukraine Sweden</a:t>
            </a:r>
          </a:p>
        </p:txBody>
      </p:sp>
      <p:sp>
        <p:nvSpPr>
          <p:cNvPr name="TextBox 36" id="36"/>
          <p:cNvSpPr txBox="true"/>
          <p:nvPr/>
        </p:nvSpPr>
        <p:spPr>
          <a:xfrm rot="0">
            <a:off x="17132589" y="2314032"/>
            <a:ext cx="814064" cy="276625"/>
          </a:xfrm>
          <a:prstGeom prst="rect">
            <a:avLst/>
          </a:prstGeom>
        </p:spPr>
        <p:txBody>
          <a:bodyPr anchor="t" rtlCol="false" tIns="0" lIns="0" bIns="0" rIns="0">
            <a:spAutoFit/>
          </a:bodyPr>
          <a:lstStyle/>
          <a:p>
            <a:pPr algn="ctr">
              <a:lnSpc>
                <a:spcPts val="1071"/>
              </a:lnSpc>
            </a:pPr>
            <a:r>
              <a:rPr lang="en-US" sz="750">
                <a:solidFill>
                  <a:srgbClr val="595757"/>
                </a:solidFill>
                <a:latin typeface="Nanum Square"/>
                <a:ea typeface="Nanum Square"/>
                <a:cs typeface="Nanum Square"/>
                <a:sym typeface="Nanum Square"/>
              </a:rPr>
              <a:t>Canada Dominican Republic</a:t>
            </a:r>
          </a:p>
        </p:txBody>
      </p:sp>
      <p:sp>
        <p:nvSpPr>
          <p:cNvPr name="TextBox 37" id="37"/>
          <p:cNvSpPr txBox="true"/>
          <p:nvPr/>
        </p:nvSpPr>
        <p:spPr>
          <a:xfrm rot="0">
            <a:off x="18353923" y="2314032"/>
            <a:ext cx="353806" cy="276625"/>
          </a:xfrm>
          <a:prstGeom prst="rect">
            <a:avLst/>
          </a:prstGeom>
        </p:spPr>
        <p:txBody>
          <a:bodyPr anchor="t" rtlCol="false" tIns="0" lIns="0" bIns="0" rIns="0">
            <a:spAutoFit/>
          </a:bodyPr>
          <a:lstStyle/>
          <a:p>
            <a:pPr algn="ctr">
              <a:lnSpc>
                <a:spcPts val="1071"/>
              </a:lnSpc>
            </a:pPr>
            <a:r>
              <a:rPr lang="en-US" sz="750">
                <a:solidFill>
                  <a:srgbClr val="595757"/>
                </a:solidFill>
                <a:latin typeface="Nanum Square"/>
                <a:ea typeface="Nanum Square"/>
                <a:cs typeface="Nanum Square"/>
                <a:sym typeface="Nanum Square"/>
              </a:rPr>
              <a:t>Mexico Uruguay</a:t>
            </a:r>
          </a:p>
        </p:txBody>
      </p:sp>
      <p:sp>
        <p:nvSpPr>
          <p:cNvPr name="TextBox 38" id="38"/>
          <p:cNvSpPr txBox="true"/>
          <p:nvPr/>
        </p:nvSpPr>
        <p:spPr>
          <a:xfrm rot="0">
            <a:off x="19403778" y="2902601"/>
            <a:ext cx="243554" cy="140618"/>
          </a:xfrm>
          <a:prstGeom prst="rect">
            <a:avLst/>
          </a:prstGeom>
        </p:spPr>
        <p:txBody>
          <a:bodyPr anchor="t" rtlCol="false" tIns="0" lIns="0" bIns="0" rIns="0">
            <a:spAutoFit/>
          </a:bodyPr>
          <a:lstStyle/>
          <a:p>
            <a:pPr algn="l">
              <a:lnSpc>
                <a:spcPts val="1050"/>
              </a:lnSpc>
            </a:pPr>
            <a:r>
              <a:rPr lang="en-US" sz="750">
                <a:solidFill>
                  <a:srgbClr val="595757"/>
                </a:solidFill>
                <a:latin typeface="Nanum Square"/>
                <a:ea typeface="Nanum Square"/>
                <a:cs typeface="Nanum Square"/>
                <a:sym typeface="Nanum Square"/>
              </a:rPr>
              <a:t>Egypt</a:t>
            </a:r>
          </a:p>
        </p:txBody>
      </p:sp>
      <p:sp>
        <p:nvSpPr>
          <p:cNvPr name="TextBox 39" id="39"/>
          <p:cNvSpPr txBox="true"/>
          <p:nvPr/>
        </p:nvSpPr>
        <p:spPr>
          <a:xfrm rot="0">
            <a:off x="19342494" y="2314032"/>
            <a:ext cx="368570" cy="140618"/>
          </a:xfrm>
          <a:prstGeom prst="rect">
            <a:avLst/>
          </a:prstGeom>
        </p:spPr>
        <p:txBody>
          <a:bodyPr anchor="t" rtlCol="false" tIns="0" lIns="0" bIns="0" rIns="0">
            <a:spAutoFit/>
          </a:bodyPr>
          <a:lstStyle/>
          <a:p>
            <a:pPr algn="l">
              <a:lnSpc>
                <a:spcPts val="1050"/>
              </a:lnSpc>
            </a:pPr>
            <a:r>
              <a:rPr lang="en-US" sz="750">
                <a:solidFill>
                  <a:srgbClr val="595757"/>
                </a:solidFill>
                <a:latin typeface="Nanum Square"/>
                <a:ea typeface="Nanum Square"/>
                <a:cs typeface="Nanum Square"/>
                <a:sym typeface="Nanum Square"/>
              </a:rPr>
              <a:t>Australia</a:t>
            </a:r>
          </a:p>
        </p:txBody>
      </p:sp>
      <p:sp>
        <p:nvSpPr>
          <p:cNvPr name="TextBox 40" id="40"/>
          <p:cNvSpPr txBox="true"/>
          <p:nvPr/>
        </p:nvSpPr>
        <p:spPr>
          <a:xfrm rot="0">
            <a:off x="20462357" y="2314032"/>
            <a:ext cx="115395" cy="140618"/>
          </a:xfrm>
          <a:prstGeom prst="rect">
            <a:avLst/>
          </a:prstGeom>
        </p:spPr>
        <p:txBody>
          <a:bodyPr anchor="t" rtlCol="false" tIns="0" lIns="0" bIns="0" rIns="0">
            <a:spAutoFit/>
          </a:bodyPr>
          <a:lstStyle/>
          <a:p>
            <a:pPr algn="l">
              <a:lnSpc>
                <a:spcPts val="1050"/>
              </a:lnSpc>
            </a:pPr>
            <a:r>
              <a:rPr lang="en-US" sz="750">
                <a:solidFill>
                  <a:srgbClr val="595757"/>
                </a:solidFill>
                <a:latin typeface="Nanum Square"/>
                <a:ea typeface="Nanum Square"/>
                <a:cs typeface="Nanum Square"/>
                <a:sym typeface="Nanum Square"/>
              </a:rPr>
              <a:t>Fiji</a:t>
            </a:r>
          </a:p>
        </p:txBody>
      </p:sp>
      <p:sp>
        <p:nvSpPr>
          <p:cNvPr name="TextBox 41" id="41"/>
          <p:cNvSpPr txBox="true"/>
          <p:nvPr/>
        </p:nvSpPr>
        <p:spPr>
          <a:xfrm rot="0">
            <a:off x="20376242" y="2902601"/>
            <a:ext cx="291065" cy="140618"/>
          </a:xfrm>
          <a:prstGeom prst="rect">
            <a:avLst/>
          </a:prstGeom>
        </p:spPr>
        <p:txBody>
          <a:bodyPr anchor="t" rtlCol="false" tIns="0" lIns="0" bIns="0" rIns="0">
            <a:spAutoFit/>
          </a:bodyPr>
          <a:lstStyle/>
          <a:p>
            <a:pPr algn="l">
              <a:lnSpc>
                <a:spcPts val="1050"/>
              </a:lnSpc>
            </a:pPr>
            <a:r>
              <a:rPr lang="en-US" sz="750">
                <a:solidFill>
                  <a:srgbClr val="595757"/>
                </a:solidFill>
                <a:latin typeface="Nanum Square"/>
                <a:ea typeface="Nanum Square"/>
                <a:cs typeface="Nanum Square"/>
                <a:sym typeface="Nanum Square"/>
              </a:rPr>
              <a:t>Tunisia</a:t>
            </a:r>
          </a:p>
        </p:txBody>
      </p:sp>
      <p:sp>
        <p:nvSpPr>
          <p:cNvPr name="TextBox 42" id="42"/>
          <p:cNvSpPr txBox="true"/>
          <p:nvPr/>
        </p:nvSpPr>
        <p:spPr>
          <a:xfrm rot="0">
            <a:off x="11918194" y="2010166"/>
            <a:ext cx="279006" cy="202425"/>
          </a:xfrm>
          <a:prstGeom prst="rect">
            <a:avLst/>
          </a:prstGeom>
        </p:spPr>
        <p:txBody>
          <a:bodyPr anchor="t" rtlCol="false" tIns="0" lIns="0" bIns="0" rIns="0">
            <a:spAutoFit/>
          </a:bodyPr>
          <a:lstStyle/>
          <a:p>
            <a:pPr algn="l">
              <a:lnSpc>
                <a:spcPts val="1539"/>
              </a:lnSpc>
            </a:pPr>
            <a:r>
              <a:rPr lang="en-US" b="true" sz="1100">
                <a:solidFill>
                  <a:srgbClr val="000000"/>
                </a:solidFill>
                <a:latin typeface="Nanum Square Ultra-Bold"/>
                <a:ea typeface="Nanum Square Ultra-Bold"/>
                <a:cs typeface="Nanum Square Ultra-Bold"/>
                <a:sym typeface="Nanum Square Ultra-Bold"/>
              </a:rPr>
              <a:t>Asia</a:t>
            </a:r>
          </a:p>
        </p:txBody>
      </p:sp>
      <p:sp>
        <p:nvSpPr>
          <p:cNvPr name="TextBox 43" id="43"/>
          <p:cNvSpPr txBox="true"/>
          <p:nvPr/>
        </p:nvSpPr>
        <p:spPr>
          <a:xfrm rot="0">
            <a:off x="13677109" y="2010166"/>
            <a:ext cx="753513" cy="202425"/>
          </a:xfrm>
          <a:prstGeom prst="rect">
            <a:avLst/>
          </a:prstGeom>
        </p:spPr>
        <p:txBody>
          <a:bodyPr anchor="t" rtlCol="false" tIns="0" lIns="0" bIns="0" rIns="0">
            <a:spAutoFit/>
          </a:bodyPr>
          <a:lstStyle/>
          <a:p>
            <a:pPr algn="l">
              <a:lnSpc>
                <a:spcPts val="1539"/>
              </a:lnSpc>
            </a:pPr>
            <a:r>
              <a:rPr lang="en-US" b="true" sz="1100">
                <a:solidFill>
                  <a:srgbClr val="000000"/>
                </a:solidFill>
                <a:latin typeface="Nanum Square Ultra-Bold"/>
                <a:ea typeface="Nanum Square Ultra-Bold"/>
                <a:cs typeface="Nanum Square Ultra-Bold"/>
                <a:sym typeface="Nanum Square Ultra-Bold"/>
              </a:rPr>
              <a:t>Middle East</a:t>
            </a:r>
          </a:p>
        </p:txBody>
      </p:sp>
      <p:sp>
        <p:nvSpPr>
          <p:cNvPr name="TextBox 44" id="44"/>
          <p:cNvSpPr txBox="true"/>
          <p:nvPr/>
        </p:nvSpPr>
        <p:spPr>
          <a:xfrm rot="0">
            <a:off x="17762487" y="2010166"/>
            <a:ext cx="544754" cy="202425"/>
          </a:xfrm>
          <a:prstGeom prst="rect">
            <a:avLst/>
          </a:prstGeom>
        </p:spPr>
        <p:txBody>
          <a:bodyPr anchor="t" rtlCol="false" tIns="0" lIns="0" bIns="0" rIns="0">
            <a:spAutoFit/>
          </a:bodyPr>
          <a:lstStyle/>
          <a:p>
            <a:pPr algn="l">
              <a:lnSpc>
                <a:spcPts val="1539"/>
              </a:lnSpc>
            </a:pPr>
            <a:r>
              <a:rPr lang="en-US" b="true" sz="1100">
                <a:solidFill>
                  <a:srgbClr val="000000"/>
                </a:solidFill>
                <a:latin typeface="Nanum Square Ultra-Bold"/>
                <a:ea typeface="Nanum Square Ultra-Bold"/>
                <a:cs typeface="Nanum Square Ultra-Bold"/>
                <a:sym typeface="Nanum Square Ultra-Bold"/>
              </a:rPr>
              <a:t>America</a:t>
            </a:r>
          </a:p>
        </p:txBody>
      </p:sp>
      <p:sp>
        <p:nvSpPr>
          <p:cNvPr name="TextBox 45" id="45"/>
          <p:cNvSpPr txBox="true"/>
          <p:nvPr/>
        </p:nvSpPr>
        <p:spPr>
          <a:xfrm rot="0">
            <a:off x="19828002" y="2598725"/>
            <a:ext cx="393802" cy="202425"/>
          </a:xfrm>
          <a:prstGeom prst="rect">
            <a:avLst/>
          </a:prstGeom>
        </p:spPr>
        <p:txBody>
          <a:bodyPr anchor="t" rtlCol="false" tIns="0" lIns="0" bIns="0" rIns="0">
            <a:spAutoFit/>
          </a:bodyPr>
          <a:lstStyle/>
          <a:p>
            <a:pPr algn="l">
              <a:lnSpc>
                <a:spcPts val="1539"/>
              </a:lnSpc>
            </a:pPr>
            <a:r>
              <a:rPr lang="en-US" b="true" sz="1100">
                <a:solidFill>
                  <a:srgbClr val="000000"/>
                </a:solidFill>
                <a:latin typeface="Nanum Square Ultra-Bold"/>
                <a:ea typeface="Nanum Square Ultra-Bold"/>
                <a:cs typeface="Nanum Square Ultra-Bold"/>
                <a:sym typeface="Nanum Square Ultra-Bold"/>
              </a:rPr>
              <a:t>Africa</a:t>
            </a:r>
          </a:p>
        </p:txBody>
      </p:sp>
      <p:sp>
        <p:nvSpPr>
          <p:cNvPr name="TextBox 46" id="46"/>
          <p:cNvSpPr txBox="true"/>
          <p:nvPr/>
        </p:nvSpPr>
        <p:spPr>
          <a:xfrm rot="0">
            <a:off x="19763794" y="2010166"/>
            <a:ext cx="524780" cy="202425"/>
          </a:xfrm>
          <a:prstGeom prst="rect">
            <a:avLst/>
          </a:prstGeom>
        </p:spPr>
        <p:txBody>
          <a:bodyPr anchor="t" rtlCol="false" tIns="0" lIns="0" bIns="0" rIns="0">
            <a:spAutoFit/>
          </a:bodyPr>
          <a:lstStyle/>
          <a:p>
            <a:pPr algn="l">
              <a:lnSpc>
                <a:spcPts val="1539"/>
              </a:lnSpc>
            </a:pPr>
            <a:r>
              <a:rPr lang="en-US" b="true" sz="1100">
                <a:solidFill>
                  <a:srgbClr val="000000"/>
                </a:solidFill>
                <a:latin typeface="Nanum Square Ultra-Bold"/>
                <a:ea typeface="Nanum Square Ultra-Bold"/>
                <a:cs typeface="Nanum Square Ultra-Bold"/>
                <a:sym typeface="Nanum Square Ultra-Bold"/>
              </a:rPr>
              <a:t>Oceania</a:t>
            </a:r>
          </a:p>
        </p:txBody>
      </p:sp>
      <p:sp>
        <p:nvSpPr>
          <p:cNvPr name="TextBox 47" id="47"/>
          <p:cNvSpPr txBox="true"/>
          <p:nvPr/>
        </p:nvSpPr>
        <p:spPr>
          <a:xfrm rot="0">
            <a:off x="3466862" y="2304640"/>
            <a:ext cx="3993509" cy="550354"/>
          </a:xfrm>
          <a:prstGeom prst="rect">
            <a:avLst/>
          </a:prstGeom>
        </p:spPr>
        <p:txBody>
          <a:bodyPr anchor="t" rtlCol="false" tIns="0" lIns="0" bIns="0" rIns="0">
            <a:spAutoFit/>
          </a:bodyPr>
          <a:lstStyle/>
          <a:p>
            <a:pPr algn="ctr">
              <a:lnSpc>
                <a:spcPts val="2112"/>
              </a:lnSpc>
            </a:pPr>
            <a:r>
              <a:rPr lang="en-US" b="true" sz="1760">
                <a:solidFill>
                  <a:srgbClr val="000000"/>
                </a:solidFill>
                <a:latin typeface="Nanum Square Ultra-Bold"/>
                <a:ea typeface="Nanum Square Ultra-Bold"/>
                <a:cs typeface="Nanum Square Ultra-Bold"/>
                <a:sym typeface="Nanum Square Ultra-Bold"/>
              </a:rPr>
              <a:t>Better Quality of Life with New Solutions of Aesthetic Healthcare</a:t>
            </a:r>
          </a:p>
        </p:txBody>
      </p:sp>
      <p:sp>
        <p:nvSpPr>
          <p:cNvPr name="TextBox 48" id="48"/>
          <p:cNvSpPr txBox="true"/>
          <p:nvPr/>
        </p:nvSpPr>
        <p:spPr>
          <a:xfrm rot="0">
            <a:off x="1875492" y="5584793"/>
            <a:ext cx="1662922" cy="148085"/>
          </a:xfrm>
          <a:prstGeom prst="rect">
            <a:avLst/>
          </a:prstGeom>
        </p:spPr>
        <p:txBody>
          <a:bodyPr anchor="t" rtlCol="false" tIns="0" lIns="0" bIns="0" rIns="0">
            <a:spAutoFit/>
          </a:bodyPr>
          <a:lstStyle/>
          <a:p>
            <a:pPr algn="l">
              <a:lnSpc>
                <a:spcPts val="1120"/>
              </a:lnSpc>
            </a:pPr>
            <a:r>
              <a:rPr lang="en-US" b="true" sz="800">
                <a:solidFill>
                  <a:srgbClr val="FFFFFF"/>
                </a:solidFill>
                <a:latin typeface="Nanum Square Bold"/>
                <a:ea typeface="Nanum Square Bold"/>
                <a:cs typeface="Nanum Square Bold"/>
                <a:sym typeface="Nanum Square Bold"/>
              </a:rPr>
              <a:t>Smarter, Quality and Balanced Work</a:t>
            </a:r>
          </a:p>
        </p:txBody>
      </p:sp>
      <p:sp>
        <p:nvSpPr>
          <p:cNvPr name="TextBox 49" id="49"/>
          <p:cNvSpPr txBox="true"/>
          <p:nvPr/>
        </p:nvSpPr>
        <p:spPr>
          <a:xfrm rot="0">
            <a:off x="4633055" y="5584793"/>
            <a:ext cx="1454429" cy="148085"/>
          </a:xfrm>
          <a:prstGeom prst="rect">
            <a:avLst/>
          </a:prstGeom>
        </p:spPr>
        <p:txBody>
          <a:bodyPr anchor="t" rtlCol="false" tIns="0" lIns="0" bIns="0" rIns="0">
            <a:spAutoFit/>
          </a:bodyPr>
          <a:lstStyle/>
          <a:p>
            <a:pPr algn="l">
              <a:lnSpc>
                <a:spcPts val="1120"/>
              </a:lnSpc>
            </a:pPr>
            <a:r>
              <a:rPr lang="en-US" b="true" sz="800">
                <a:solidFill>
                  <a:srgbClr val="FFFFFF"/>
                </a:solidFill>
                <a:latin typeface="Nanum Square Bold"/>
                <a:ea typeface="Nanum Square Bold"/>
                <a:cs typeface="Nanum Square Bold"/>
                <a:sym typeface="Nanum Square Bold"/>
              </a:rPr>
              <a:t>Best Solution to Our Customers</a:t>
            </a:r>
          </a:p>
        </p:txBody>
      </p:sp>
      <p:sp>
        <p:nvSpPr>
          <p:cNvPr name="TextBox 50" id="50"/>
          <p:cNvSpPr txBox="true"/>
          <p:nvPr/>
        </p:nvSpPr>
        <p:spPr>
          <a:xfrm rot="0">
            <a:off x="7174659" y="5584793"/>
            <a:ext cx="1686497" cy="148085"/>
          </a:xfrm>
          <a:prstGeom prst="rect">
            <a:avLst/>
          </a:prstGeom>
        </p:spPr>
        <p:txBody>
          <a:bodyPr anchor="t" rtlCol="false" tIns="0" lIns="0" bIns="0" rIns="0">
            <a:spAutoFit/>
          </a:bodyPr>
          <a:lstStyle/>
          <a:p>
            <a:pPr algn="l">
              <a:lnSpc>
                <a:spcPts val="1120"/>
              </a:lnSpc>
            </a:pPr>
            <a:r>
              <a:rPr lang="en-US" b="true" sz="800">
                <a:solidFill>
                  <a:srgbClr val="FFFFFF"/>
                </a:solidFill>
                <a:latin typeface="Nanum Square Bold"/>
                <a:ea typeface="Nanum Square Bold"/>
                <a:cs typeface="Nanum Square Bold"/>
                <a:sym typeface="Nanum Square Bold"/>
              </a:rPr>
              <a:t>More Beautiful and Healthier Society</a:t>
            </a:r>
          </a:p>
        </p:txBody>
      </p:sp>
      <p:sp>
        <p:nvSpPr>
          <p:cNvPr name="TextBox 51" id="51"/>
          <p:cNvSpPr txBox="true"/>
          <p:nvPr/>
        </p:nvSpPr>
        <p:spPr>
          <a:xfrm rot="0">
            <a:off x="2326519" y="5339772"/>
            <a:ext cx="742807" cy="267414"/>
          </a:xfrm>
          <a:prstGeom prst="rect">
            <a:avLst/>
          </a:prstGeom>
        </p:spPr>
        <p:txBody>
          <a:bodyPr anchor="t" rtlCol="false" tIns="0" lIns="0" bIns="0" rIns="0">
            <a:spAutoFit/>
          </a:bodyPr>
          <a:lstStyle/>
          <a:p>
            <a:pPr algn="ctr">
              <a:lnSpc>
                <a:spcPts val="2100"/>
              </a:lnSpc>
            </a:pPr>
            <a:r>
              <a:rPr lang="en-US" sz="1500" spc="118">
                <a:solidFill>
                  <a:srgbClr val="FFFFFF"/>
                </a:solidFill>
                <a:latin typeface="Montserrat"/>
                <a:ea typeface="Montserrat"/>
                <a:cs typeface="Montserrat"/>
                <a:sym typeface="Montserrat"/>
              </a:rPr>
              <a:t>Par tner</a:t>
            </a:r>
          </a:p>
        </p:txBody>
      </p:sp>
      <p:sp>
        <p:nvSpPr>
          <p:cNvPr name="TextBox 52" id="52"/>
          <p:cNvSpPr txBox="true"/>
          <p:nvPr/>
        </p:nvSpPr>
        <p:spPr>
          <a:xfrm rot="0">
            <a:off x="4871847" y="5339772"/>
            <a:ext cx="967273" cy="267414"/>
          </a:xfrm>
          <a:prstGeom prst="rect">
            <a:avLst/>
          </a:prstGeom>
        </p:spPr>
        <p:txBody>
          <a:bodyPr anchor="t" rtlCol="false" tIns="0" lIns="0" bIns="0" rIns="0">
            <a:spAutoFit/>
          </a:bodyPr>
          <a:lstStyle/>
          <a:p>
            <a:pPr algn="ctr">
              <a:lnSpc>
                <a:spcPts val="2100"/>
              </a:lnSpc>
            </a:pPr>
            <a:r>
              <a:rPr lang="en-US" sz="1500" spc="118">
                <a:solidFill>
                  <a:srgbClr val="FFFFFF"/>
                </a:solidFill>
                <a:latin typeface="Montserrat"/>
                <a:ea typeface="Montserrat"/>
                <a:cs typeface="Montserrat"/>
                <a:sym typeface="Montserrat"/>
              </a:rPr>
              <a:t>Customer</a:t>
            </a:r>
          </a:p>
        </p:txBody>
      </p:sp>
      <p:sp>
        <p:nvSpPr>
          <p:cNvPr name="TextBox 53" id="53"/>
          <p:cNvSpPr txBox="true"/>
          <p:nvPr/>
        </p:nvSpPr>
        <p:spPr>
          <a:xfrm rot="0">
            <a:off x="7647470" y="5339772"/>
            <a:ext cx="721947" cy="267414"/>
          </a:xfrm>
          <a:prstGeom prst="rect">
            <a:avLst/>
          </a:prstGeom>
        </p:spPr>
        <p:txBody>
          <a:bodyPr anchor="t" rtlCol="false" tIns="0" lIns="0" bIns="0" rIns="0">
            <a:spAutoFit/>
          </a:bodyPr>
          <a:lstStyle/>
          <a:p>
            <a:pPr algn="ctr">
              <a:lnSpc>
                <a:spcPts val="2100"/>
              </a:lnSpc>
            </a:pPr>
            <a:r>
              <a:rPr lang="en-US" sz="1500" spc="118">
                <a:solidFill>
                  <a:srgbClr val="FFFFFF"/>
                </a:solidFill>
                <a:latin typeface="Montserrat"/>
                <a:ea typeface="Montserrat"/>
                <a:cs typeface="Montserrat"/>
                <a:sym typeface="Montserrat"/>
              </a:rPr>
              <a:t>Society</a:t>
            </a:r>
          </a:p>
        </p:txBody>
      </p:sp>
      <p:sp>
        <p:nvSpPr>
          <p:cNvPr name="TextBox 54" id="54"/>
          <p:cNvSpPr txBox="true"/>
          <p:nvPr/>
        </p:nvSpPr>
        <p:spPr>
          <a:xfrm rot="0">
            <a:off x="17436398" y="2622956"/>
            <a:ext cx="286375" cy="221398"/>
          </a:xfrm>
          <a:prstGeom prst="rect">
            <a:avLst/>
          </a:prstGeom>
        </p:spPr>
        <p:txBody>
          <a:bodyPr anchor="t" rtlCol="false" tIns="0" lIns="0" bIns="0" rIns="0">
            <a:spAutoFit/>
          </a:bodyPr>
          <a:lstStyle/>
          <a:p>
            <a:pPr algn="ctr">
              <a:lnSpc>
                <a:spcPts val="1630"/>
              </a:lnSpc>
              <a:spcBef>
                <a:spcPct val="0"/>
              </a:spcBef>
            </a:pPr>
            <a:r>
              <a:rPr lang="en-US" sz="1164">
                <a:solidFill>
                  <a:srgbClr val="000000"/>
                </a:solidFill>
                <a:latin typeface="Nanum Square"/>
                <a:ea typeface="Nanum Square"/>
                <a:cs typeface="Nanum Square"/>
                <a:sym typeface="Nanum Square"/>
              </a:rPr>
              <a:t>USA</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540001" y="707307"/>
            <a:ext cx="9611992" cy="25403"/>
            <a:chOff x="0" y="0"/>
            <a:chExt cx="9611995" cy="25400"/>
          </a:xfrm>
        </p:grpSpPr>
        <p:sp>
          <p:nvSpPr>
            <p:cNvPr name="Freeform 3" id="3"/>
            <p:cNvSpPr/>
            <p:nvPr/>
          </p:nvSpPr>
          <p:spPr>
            <a:xfrm flipH="false" flipV="false" rot="0">
              <a:off x="0" y="0"/>
              <a:ext cx="9611995" cy="25400"/>
            </a:xfrm>
            <a:custGeom>
              <a:avLst/>
              <a:gdLst/>
              <a:ahLst/>
              <a:cxnLst/>
              <a:rect r="r" b="b" t="t" l="l"/>
              <a:pathLst>
                <a:path h="25400" w="9611995">
                  <a:moveTo>
                    <a:pt x="0" y="0"/>
                  </a:moveTo>
                  <a:lnTo>
                    <a:pt x="9611995" y="0"/>
                  </a:lnTo>
                  <a:lnTo>
                    <a:pt x="9611995" y="25400"/>
                  </a:lnTo>
                  <a:lnTo>
                    <a:pt x="0" y="25400"/>
                  </a:lnTo>
                  <a:close/>
                </a:path>
              </a:pathLst>
            </a:custGeom>
            <a:solidFill>
              <a:srgbClr val="000000"/>
            </a:solidFill>
          </p:spPr>
        </p:sp>
      </p:grpSp>
      <p:grpSp>
        <p:nvGrpSpPr>
          <p:cNvPr name="Group 4" id="4"/>
          <p:cNvGrpSpPr>
            <a:grpSpLocks noChangeAspect="true"/>
          </p:cNvGrpSpPr>
          <p:nvPr/>
        </p:nvGrpSpPr>
        <p:grpSpPr>
          <a:xfrm rot="0">
            <a:off x="540001" y="6822538"/>
            <a:ext cx="9611992" cy="9525"/>
            <a:chOff x="0" y="0"/>
            <a:chExt cx="9611995" cy="9525"/>
          </a:xfrm>
        </p:grpSpPr>
        <p:sp>
          <p:nvSpPr>
            <p:cNvPr name="Freeform 5" id="5"/>
            <p:cNvSpPr/>
            <p:nvPr/>
          </p:nvSpPr>
          <p:spPr>
            <a:xfrm flipH="false" flipV="false" rot="0">
              <a:off x="0" y="0"/>
              <a:ext cx="9611995" cy="9525"/>
            </a:xfrm>
            <a:custGeom>
              <a:avLst/>
              <a:gdLst/>
              <a:ahLst/>
              <a:cxnLst/>
              <a:rect r="r" b="b" t="t" l="l"/>
              <a:pathLst>
                <a:path h="9525" w="9611995">
                  <a:moveTo>
                    <a:pt x="0" y="0"/>
                  </a:moveTo>
                  <a:lnTo>
                    <a:pt x="9611995" y="0"/>
                  </a:lnTo>
                  <a:lnTo>
                    <a:pt x="9611995" y="9525"/>
                  </a:lnTo>
                  <a:lnTo>
                    <a:pt x="0" y="9525"/>
                  </a:lnTo>
                  <a:close/>
                </a:path>
              </a:pathLst>
            </a:custGeom>
            <a:solidFill>
              <a:srgbClr val="000000"/>
            </a:solidFill>
          </p:spPr>
        </p:sp>
      </p:grpSp>
      <p:grpSp>
        <p:nvGrpSpPr>
          <p:cNvPr name="Group 6" id="6"/>
          <p:cNvGrpSpPr>
            <a:grpSpLocks noChangeAspect="true"/>
          </p:cNvGrpSpPr>
          <p:nvPr/>
        </p:nvGrpSpPr>
        <p:grpSpPr>
          <a:xfrm rot="0">
            <a:off x="11232004" y="707307"/>
            <a:ext cx="9611992" cy="25403"/>
            <a:chOff x="0" y="0"/>
            <a:chExt cx="9611995" cy="25400"/>
          </a:xfrm>
        </p:grpSpPr>
        <p:sp>
          <p:nvSpPr>
            <p:cNvPr name="Freeform 7" id="7"/>
            <p:cNvSpPr/>
            <p:nvPr/>
          </p:nvSpPr>
          <p:spPr>
            <a:xfrm flipH="false" flipV="false" rot="0">
              <a:off x="0" y="0"/>
              <a:ext cx="9611995" cy="25400"/>
            </a:xfrm>
            <a:custGeom>
              <a:avLst/>
              <a:gdLst/>
              <a:ahLst/>
              <a:cxnLst/>
              <a:rect r="r" b="b" t="t" l="l"/>
              <a:pathLst>
                <a:path h="25400" w="9611995">
                  <a:moveTo>
                    <a:pt x="0" y="0"/>
                  </a:moveTo>
                  <a:lnTo>
                    <a:pt x="9611995" y="0"/>
                  </a:lnTo>
                  <a:lnTo>
                    <a:pt x="9611995" y="25400"/>
                  </a:lnTo>
                  <a:lnTo>
                    <a:pt x="0" y="25400"/>
                  </a:lnTo>
                  <a:close/>
                </a:path>
              </a:pathLst>
            </a:custGeom>
            <a:solidFill>
              <a:srgbClr val="000000"/>
            </a:solidFill>
          </p:spPr>
        </p:sp>
      </p:grpSp>
      <p:grpSp>
        <p:nvGrpSpPr>
          <p:cNvPr name="Group 8" id="8"/>
          <p:cNvGrpSpPr>
            <a:grpSpLocks noChangeAspect="true"/>
          </p:cNvGrpSpPr>
          <p:nvPr/>
        </p:nvGrpSpPr>
        <p:grpSpPr>
          <a:xfrm rot="0">
            <a:off x="11232004" y="6822538"/>
            <a:ext cx="9611992" cy="9525"/>
            <a:chOff x="0" y="0"/>
            <a:chExt cx="9611995" cy="9525"/>
          </a:xfrm>
        </p:grpSpPr>
        <p:sp>
          <p:nvSpPr>
            <p:cNvPr name="Freeform 9" id="9"/>
            <p:cNvSpPr/>
            <p:nvPr/>
          </p:nvSpPr>
          <p:spPr>
            <a:xfrm flipH="false" flipV="false" rot="0">
              <a:off x="0" y="0"/>
              <a:ext cx="9611995" cy="9525"/>
            </a:xfrm>
            <a:custGeom>
              <a:avLst/>
              <a:gdLst/>
              <a:ahLst/>
              <a:cxnLst/>
              <a:rect r="r" b="b" t="t" l="l"/>
              <a:pathLst>
                <a:path h="9525" w="9611995">
                  <a:moveTo>
                    <a:pt x="0" y="0"/>
                  </a:moveTo>
                  <a:lnTo>
                    <a:pt x="9611995" y="0"/>
                  </a:lnTo>
                  <a:lnTo>
                    <a:pt x="9611995" y="9525"/>
                  </a:lnTo>
                  <a:lnTo>
                    <a:pt x="0" y="9525"/>
                  </a:lnTo>
                  <a:close/>
                </a:path>
              </a:pathLst>
            </a:custGeom>
            <a:solidFill>
              <a:srgbClr val="000000"/>
            </a:solidFill>
          </p:spPr>
        </p:sp>
      </p:grpSp>
      <p:sp>
        <p:nvSpPr>
          <p:cNvPr name="Freeform 10" id="10"/>
          <p:cNvSpPr/>
          <p:nvPr/>
        </p:nvSpPr>
        <p:spPr>
          <a:xfrm flipH="false" flipV="false" rot="0">
            <a:off x="13679996" y="4431602"/>
            <a:ext cx="2268007" cy="575424"/>
          </a:xfrm>
          <a:custGeom>
            <a:avLst/>
            <a:gdLst/>
            <a:ahLst/>
            <a:cxnLst/>
            <a:rect r="r" b="b" t="t" l="l"/>
            <a:pathLst>
              <a:path h="575424" w="2268007">
                <a:moveTo>
                  <a:pt x="0" y="0"/>
                </a:moveTo>
                <a:lnTo>
                  <a:pt x="2268007" y="0"/>
                </a:lnTo>
                <a:lnTo>
                  <a:pt x="2268007" y="575424"/>
                </a:lnTo>
                <a:lnTo>
                  <a:pt x="0" y="575424"/>
                </a:lnTo>
                <a:lnTo>
                  <a:pt x="0" y="0"/>
                </a:lnTo>
                <a:close/>
              </a:path>
            </a:pathLst>
          </a:custGeom>
          <a:blipFill>
            <a:blip r:embed="rId2"/>
            <a:stretch>
              <a:fillRect l="-577" t="-2266" r="-592" b="-2206"/>
            </a:stretch>
          </a:blipFill>
        </p:spPr>
      </p:sp>
      <p:sp>
        <p:nvSpPr>
          <p:cNvPr name="Freeform 11" id="11"/>
          <p:cNvSpPr/>
          <p:nvPr/>
        </p:nvSpPr>
        <p:spPr>
          <a:xfrm flipH="false" flipV="false" rot="0">
            <a:off x="13679996" y="5209213"/>
            <a:ext cx="2268007" cy="575424"/>
          </a:xfrm>
          <a:custGeom>
            <a:avLst/>
            <a:gdLst/>
            <a:ahLst/>
            <a:cxnLst/>
            <a:rect r="r" b="b" t="t" l="l"/>
            <a:pathLst>
              <a:path h="575424" w="2268007">
                <a:moveTo>
                  <a:pt x="0" y="0"/>
                </a:moveTo>
                <a:lnTo>
                  <a:pt x="2268007" y="0"/>
                </a:lnTo>
                <a:lnTo>
                  <a:pt x="2268007" y="575424"/>
                </a:lnTo>
                <a:lnTo>
                  <a:pt x="0" y="575424"/>
                </a:lnTo>
                <a:lnTo>
                  <a:pt x="0" y="0"/>
                </a:lnTo>
                <a:close/>
              </a:path>
            </a:pathLst>
          </a:custGeom>
          <a:blipFill>
            <a:blip r:embed="rId3"/>
            <a:stretch>
              <a:fillRect l="-575" t="-2287" r="-593" b="-2335"/>
            </a:stretch>
          </a:blipFill>
        </p:spPr>
      </p:sp>
      <p:sp>
        <p:nvSpPr>
          <p:cNvPr name="Freeform 12" id="12"/>
          <p:cNvSpPr/>
          <p:nvPr/>
        </p:nvSpPr>
        <p:spPr>
          <a:xfrm flipH="false" flipV="false" rot="0">
            <a:off x="13679996" y="6015914"/>
            <a:ext cx="2268007" cy="575415"/>
          </a:xfrm>
          <a:custGeom>
            <a:avLst/>
            <a:gdLst/>
            <a:ahLst/>
            <a:cxnLst/>
            <a:rect r="r" b="b" t="t" l="l"/>
            <a:pathLst>
              <a:path h="575415" w="2268007">
                <a:moveTo>
                  <a:pt x="0" y="0"/>
                </a:moveTo>
                <a:lnTo>
                  <a:pt x="2268007" y="0"/>
                </a:lnTo>
                <a:lnTo>
                  <a:pt x="2268007" y="575415"/>
                </a:lnTo>
                <a:lnTo>
                  <a:pt x="0" y="575415"/>
                </a:lnTo>
                <a:lnTo>
                  <a:pt x="0" y="0"/>
                </a:lnTo>
                <a:close/>
              </a:path>
            </a:pathLst>
          </a:custGeom>
          <a:blipFill>
            <a:blip r:embed="rId4"/>
            <a:stretch>
              <a:fillRect l="-562" t="-2259" r="-568" b="-2214"/>
            </a:stretch>
          </a:blipFill>
        </p:spPr>
      </p:sp>
      <p:grpSp>
        <p:nvGrpSpPr>
          <p:cNvPr name="Group 13" id="13"/>
          <p:cNvGrpSpPr>
            <a:grpSpLocks noChangeAspect="true"/>
          </p:cNvGrpSpPr>
          <p:nvPr/>
        </p:nvGrpSpPr>
        <p:grpSpPr>
          <a:xfrm rot="0">
            <a:off x="10692003" y="3191018"/>
            <a:ext cx="10147297" cy="3172"/>
            <a:chOff x="0" y="0"/>
            <a:chExt cx="10147300" cy="3175"/>
          </a:xfrm>
        </p:grpSpPr>
        <p:sp>
          <p:nvSpPr>
            <p:cNvPr name="Freeform 14" id="14"/>
            <p:cNvSpPr/>
            <p:nvPr/>
          </p:nvSpPr>
          <p:spPr>
            <a:xfrm flipH="false" flipV="false" rot="0">
              <a:off x="0" y="0"/>
              <a:ext cx="10147300" cy="3175"/>
            </a:xfrm>
            <a:custGeom>
              <a:avLst/>
              <a:gdLst/>
              <a:ahLst/>
              <a:cxnLst/>
              <a:rect r="r" b="b" t="t" l="l"/>
              <a:pathLst>
                <a:path h="3175" w="10147300">
                  <a:moveTo>
                    <a:pt x="25400" y="0"/>
                  </a:moveTo>
                  <a:lnTo>
                    <a:pt x="38100" y="0"/>
                  </a:lnTo>
                  <a:lnTo>
                    <a:pt x="38100" y="3175"/>
                  </a:lnTo>
                  <a:lnTo>
                    <a:pt x="25400" y="3175"/>
                  </a:lnTo>
                  <a:close/>
                  <a:moveTo>
                    <a:pt x="50800" y="0"/>
                  </a:moveTo>
                  <a:lnTo>
                    <a:pt x="63500" y="0"/>
                  </a:lnTo>
                  <a:lnTo>
                    <a:pt x="63500" y="3175"/>
                  </a:lnTo>
                  <a:lnTo>
                    <a:pt x="50800" y="3175"/>
                  </a:lnTo>
                  <a:close/>
                  <a:moveTo>
                    <a:pt x="76200" y="0"/>
                  </a:moveTo>
                  <a:lnTo>
                    <a:pt x="88900" y="0"/>
                  </a:lnTo>
                  <a:lnTo>
                    <a:pt x="88900" y="3175"/>
                  </a:lnTo>
                  <a:lnTo>
                    <a:pt x="76200" y="3175"/>
                  </a:lnTo>
                  <a:close/>
                  <a:moveTo>
                    <a:pt x="101600" y="0"/>
                  </a:moveTo>
                  <a:lnTo>
                    <a:pt x="114300" y="0"/>
                  </a:lnTo>
                  <a:lnTo>
                    <a:pt x="114300" y="3175"/>
                  </a:lnTo>
                  <a:lnTo>
                    <a:pt x="101600" y="3175"/>
                  </a:lnTo>
                  <a:close/>
                  <a:moveTo>
                    <a:pt x="127000" y="0"/>
                  </a:moveTo>
                  <a:lnTo>
                    <a:pt x="139700" y="0"/>
                  </a:lnTo>
                  <a:lnTo>
                    <a:pt x="139700" y="3175"/>
                  </a:lnTo>
                  <a:lnTo>
                    <a:pt x="127000" y="3175"/>
                  </a:lnTo>
                  <a:close/>
                  <a:moveTo>
                    <a:pt x="152400" y="0"/>
                  </a:moveTo>
                  <a:lnTo>
                    <a:pt x="165100" y="0"/>
                  </a:lnTo>
                  <a:lnTo>
                    <a:pt x="165100" y="3175"/>
                  </a:lnTo>
                  <a:lnTo>
                    <a:pt x="152400" y="3175"/>
                  </a:lnTo>
                  <a:close/>
                  <a:moveTo>
                    <a:pt x="177800" y="0"/>
                  </a:moveTo>
                  <a:lnTo>
                    <a:pt x="190500" y="0"/>
                  </a:lnTo>
                  <a:lnTo>
                    <a:pt x="190500" y="3175"/>
                  </a:lnTo>
                  <a:lnTo>
                    <a:pt x="177800" y="3175"/>
                  </a:lnTo>
                  <a:close/>
                  <a:moveTo>
                    <a:pt x="203200" y="0"/>
                  </a:moveTo>
                  <a:lnTo>
                    <a:pt x="215900" y="0"/>
                  </a:lnTo>
                  <a:lnTo>
                    <a:pt x="215900" y="3175"/>
                  </a:lnTo>
                  <a:lnTo>
                    <a:pt x="203200" y="3175"/>
                  </a:lnTo>
                  <a:close/>
                  <a:moveTo>
                    <a:pt x="228600" y="0"/>
                  </a:moveTo>
                  <a:lnTo>
                    <a:pt x="241300" y="0"/>
                  </a:lnTo>
                  <a:lnTo>
                    <a:pt x="241300" y="3175"/>
                  </a:lnTo>
                  <a:lnTo>
                    <a:pt x="228600" y="3175"/>
                  </a:lnTo>
                  <a:close/>
                  <a:moveTo>
                    <a:pt x="254000" y="0"/>
                  </a:moveTo>
                  <a:lnTo>
                    <a:pt x="266700" y="0"/>
                  </a:lnTo>
                  <a:lnTo>
                    <a:pt x="266700" y="3175"/>
                  </a:lnTo>
                  <a:lnTo>
                    <a:pt x="254000" y="3175"/>
                  </a:lnTo>
                  <a:close/>
                  <a:moveTo>
                    <a:pt x="279400" y="0"/>
                  </a:moveTo>
                  <a:lnTo>
                    <a:pt x="292100" y="0"/>
                  </a:lnTo>
                  <a:lnTo>
                    <a:pt x="292100" y="3175"/>
                  </a:lnTo>
                  <a:lnTo>
                    <a:pt x="279400" y="3175"/>
                  </a:lnTo>
                  <a:close/>
                  <a:moveTo>
                    <a:pt x="304800" y="0"/>
                  </a:moveTo>
                  <a:lnTo>
                    <a:pt x="317500" y="0"/>
                  </a:lnTo>
                  <a:lnTo>
                    <a:pt x="317500" y="3175"/>
                  </a:lnTo>
                  <a:lnTo>
                    <a:pt x="304800" y="3175"/>
                  </a:lnTo>
                  <a:close/>
                  <a:moveTo>
                    <a:pt x="330200" y="0"/>
                  </a:moveTo>
                  <a:lnTo>
                    <a:pt x="342900" y="0"/>
                  </a:lnTo>
                  <a:lnTo>
                    <a:pt x="342900" y="3175"/>
                  </a:lnTo>
                  <a:lnTo>
                    <a:pt x="330200" y="3175"/>
                  </a:lnTo>
                  <a:close/>
                  <a:moveTo>
                    <a:pt x="355600" y="0"/>
                  </a:moveTo>
                  <a:lnTo>
                    <a:pt x="368300" y="0"/>
                  </a:lnTo>
                  <a:lnTo>
                    <a:pt x="368300" y="3175"/>
                  </a:lnTo>
                  <a:lnTo>
                    <a:pt x="355600" y="3175"/>
                  </a:lnTo>
                  <a:close/>
                  <a:moveTo>
                    <a:pt x="381000" y="0"/>
                  </a:moveTo>
                  <a:lnTo>
                    <a:pt x="393700" y="0"/>
                  </a:lnTo>
                  <a:lnTo>
                    <a:pt x="393700" y="3175"/>
                  </a:lnTo>
                  <a:lnTo>
                    <a:pt x="381000" y="3175"/>
                  </a:lnTo>
                  <a:close/>
                  <a:moveTo>
                    <a:pt x="406400" y="0"/>
                  </a:moveTo>
                  <a:lnTo>
                    <a:pt x="419100" y="0"/>
                  </a:lnTo>
                  <a:lnTo>
                    <a:pt x="419100" y="3175"/>
                  </a:lnTo>
                  <a:lnTo>
                    <a:pt x="406400" y="3175"/>
                  </a:lnTo>
                  <a:close/>
                  <a:moveTo>
                    <a:pt x="431800" y="0"/>
                  </a:moveTo>
                  <a:lnTo>
                    <a:pt x="444500" y="0"/>
                  </a:lnTo>
                  <a:lnTo>
                    <a:pt x="444500" y="3175"/>
                  </a:lnTo>
                  <a:lnTo>
                    <a:pt x="431800" y="3175"/>
                  </a:lnTo>
                  <a:close/>
                  <a:moveTo>
                    <a:pt x="457200" y="0"/>
                  </a:moveTo>
                  <a:lnTo>
                    <a:pt x="469900" y="0"/>
                  </a:lnTo>
                  <a:lnTo>
                    <a:pt x="469900" y="3175"/>
                  </a:lnTo>
                  <a:lnTo>
                    <a:pt x="457200" y="3175"/>
                  </a:lnTo>
                  <a:close/>
                  <a:moveTo>
                    <a:pt x="482600" y="0"/>
                  </a:moveTo>
                  <a:lnTo>
                    <a:pt x="495300" y="0"/>
                  </a:lnTo>
                  <a:lnTo>
                    <a:pt x="495300" y="3175"/>
                  </a:lnTo>
                  <a:lnTo>
                    <a:pt x="482600" y="3175"/>
                  </a:lnTo>
                  <a:close/>
                  <a:moveTo>
                    <a:pt x="508000" y="0"/>
                  </a:moveTo>
                  <a:lnTo>
                    <a:pt x="520700" y="0"/>
                  </a:lnTo>
                  <a:lnTo>
                    <a:pt x="520700" y="3175"/>
                  </a:lnTo>
                  <a:lnTo>
                    <a:pt x="508000" y="3175"/>
                  </a:lnTo>
                  <a:close/>
                  <a:moveTo>
                    <a:pt x="533400" y="0"/>
                  </a:moveTo>
                  <a:lnTo>
                    <a:pt x="546100" y="0"/>
                  </a:lnTo>
                  <a:lnTo>
                    <a:pt x="546100" y="3175"/>
                  </a:lnTo>
                  <a:lnTo>
                    <a:pt x="533400" y="3175"/>
                  </a:lnTo>
                  <a:close/>
                  <a:moveTo>
                    <a:pt x="558800" y="0"/>
                  </a:moveTo>
                  <a:lnTo>
                    <a:pt x="571500" y="0"/>
                  </a:lnTo>
                  <a:lnTo>
                    <a:pt x="571500" y="3175"/>
                  </a:lnTo>
                  <a:lnTo>
                    <a:pt x="558800" y="3175"/>
                  </a:lnTo>
                  <a:close/>
                  <a:moveTo>
                    <a:pt x="584200" y="0"/>
                  </a:moveTo>
                  <a:lnTo>
                    <a:pt x="596900" y="0"/>
                  </a:lnTo>
                  <a:lnTo>
                    <a:pt x="596900" y="3175"/>
                  </a:lnTo>
                  <a:lnTo>
                    <a:pt x="584200" y="3175"/>
                  </a:lnTo>
                  <a:close/>
                  <a:moveTo>
                    <a:pt x="609600" y="0"/>
                  </a:moveTo>
                  <a:lnTo>
                    <a:pt x="622300" y="0"/>
                  </a:lnTo>
                  <a:lnTo>
                    <a:pt x="622300" y="3175"/>
                  </a:lnTo>
                  <a:lnTo>
                    <a:pt x="609600" y="3175"/>
                  </a:lnTo>
                  <a:close/>
                  <a:moveTo>
                    <a:pt x="635000" y="0"/>
                  </a:moveTo>
                  <a:lnTo>
                    <a:pt x="647700" y="0"/>
                  </a:lnTo>
                  <a:lnTo>
                    <a:pt x="647700" y="3175"/>
                  </a:lnTo>
                  <a:lnTo>
                    <a:pt x="635000" y="3175"/>
                  </a:lnTo>
                  <a:close/>
                  <a:moveTo>
                    <a:pt x="660400" y="0"/>
                  </a:moveTo>
                  <a:lnTo>
                    <a:pt x="673100" y="0"/>
                  </a:lnTo>
                  <a:lnTo>
                    <a:pt x="673100" y="3175"/>
                  </a:lnTo>
                  <a:lnTo>
                    <a:pt x="660400" y="3175"/>
                  </a:lnTo>
                  <a:close/>
                  <a:moveTo>
                    <a:pt x="685800" y="0"/>
                  </a:moveTo>
                  <a:lnTo>
                    <a:pt x="698500" y="0"/>
                  </a:lnTo>
                  <a:lnTo>
                    <a:pt x="698500" y="3175"/>
                  </a:lnTo>
                  <a:lnTo>
                    <a:pt x="685800" y="3175"/>
                  </a:lnTo>
                  <a:close/>
                  <a:moveTo>
                    <a:pt x="711200" y="0"/>
                  </a:moveTo>
                  <a:lnTo>
                    <a:pt x="723900" y="0"/>
                  </a:lnTo>
                  <a:lnTo>
                    <a:pt x="723900" y="3175"/>
                  </a:lnTo>
                  <a:lnTo>
                    <a:pt x="711200" y="3175"/>
                  </a:lnTo>
                  <a:close/>
                  <a:moveTo>
                    <a:pt x="736600" y="0"/>
                  </a:moveTo>
                  <a:lnTo>
                    <a:pt x="749300" y="0"/>
                  </a:lnTo>
                  <a:lnTo>
                    <a:pt x="749300" y="3175"/>
                  </a:lnTo>
                  <a:lnTo>
                    <a:pt x="736600" y="3175"/>
                  </a:lnTo>
                  <a:close/>
                  <a:moveTo>
                    <a:pt x="762000" y="0"/>
                  </a:moveTo>
                  <a:lnTo>
                    <a:pt x="774700" y="0"/>
                  </a:lnTo>
                  <a:lnTo>
                    <a:pt x="774700" y="3175"/>
                  </a:lnTo>
                  <a:lnTo>
                    <a:pt x="762000" y="3175"/>
                  </a:lnTo>
                  <a:close/>
                  <a:moveTo>
                    <a:pt x="787400" y="0"/>
                  </a:moveTo>
                  <a:lnTo>
                    <a:pt x="800100" y="0"/>
                  </a:lnTo>
                  <a:lnTo>
                    <a:pt x="800100" y="3175"/>
                  </a:lnTo>
                  <a:lnTo>
                    <a:pt x="787400" y="3175"/>
                  </a:lnTo>
                  <a:close/>
                  <a:moveTo>
                    <a:pt x="812800" y="0"/>
                  </a:moveTo>
                  <a:lnTo>
                    <a:pt x="825500" y="0"/>
                  </a:lnTo>
                  <a:lnTo>
                    <a:pt x="825500" y="3175"/>
                  </a:lnTo>
                  <a:lnTo>
                    <a:pt x="812800" y="3175"/>
                  </a:lnTo>
                  <a:close/>
                  <a:moveTo>
                    <a:pt x="838200" y="0"/>
                  </a:moveTo>
                  <a:lnTo>
                    <a:pt x="850900" y="0"/>
                  </a:lnTo>
                  <a:lnTo>
                    <a:pt x="850900" y="3175"/>
                  </a:lnTo>
                  <a:lnTo>
                    <a:pt x="838200" y="3175"/>
                  </a:lnTo>
                  <a:close/>
                  <a:moveTo>
                    <a:pt x="863600" y="0"/>
                  </a:moveTo>
                  <a:lnTo>
                    <a:pt x="876300" y="0"/>
                  </a:lnTo>
                  <a:lnTo>
                    <a:pt x="876300" y="3175"/>
                  </a:lnTo>
                  <a:lnTo>
                    <a:pt x="863600" y="3175"/>
                  </a:lnTo>
                  <a:close/>
                  <a:moveTo>
                    <a:pt x="889000" y="0"/>
                  </a:moveTo>
                  <a:lnTo>
                    <a:pt x="901700" y="0"/>
                  </a:lnTo>
                  <a:lnTo>
                    <a:pt x="901700" y="3175"/>
                  </a:lnTo>
                  <a:lnTo>
                    <a:pt x="889000" y="3175"/>
                  </a:lnTo>
                  <a:close/>
                  <a:moveTo>
                    <a:pt x="914400" y="0"/>
                  </a:moveTo>
                  <a:lnTo>
                    <a:pt x="927100" y="0"/>
                  </a:lnTo>
                  <a:lnTo>
                    <a:pt x="927100" y="3175"/>
                  </a:lnTo>
                  <a:lnTo>
                    <a:pt x="914400" y="3175"/>
                  </a:lnTo>
                  <a:close/>
                  <a:moveTo>
                    <a:pt x="939800" y="0"/>
                  </a:moveTo>
                  <a:lnTo>
                    <a:pt x="952500" y="0"/>
                  </a:lnTo>
                  <a:lnTo>
                    <a:pt x="952500" y="3175"/>
                  </a:lnTo>
                  <a:lnTo>
                    <a:pt x="939800" y="3175"/>
                  </a:lnTo>
                  <a:close/>
                  <a:moveTo>
                    <a:pt x="965200" y="0"/>
                  </a:moveTo>
                  <a:lnTo>
                    <a:pt x="977900" y="0"/>
                  </a:lnTo>
                  <a:lnTo>
                    <a:pt x="977900" y="3175"/>
                  </a:lnTo>
                  <a:lnTo>
                    <a:pt x="965200" y="3175"/>
                  </a:lnTo>
                  <a:close/>
                  <a:moveTo>
                    <a:pt x="990600" y="0"/>
                  </a:moveTo>
                  <a:lnTo>
                    <a:pt x="1003300" y="0"/>
                  </a:lnTo>
                  <a:lnTo>
                    <a:pt x="1003300" y="3175"/>
                  </a:lnTo>
                  <a:lnTo>
                    <a:pt x="990600" y="3175"/>
                  </a:lnTo>
                  <a:close/>
                  <a:moveTo>
                    <a:pt x="1016000" y="0"/>
                  </a:moveTo>
                  <a:lnTo>
                    <a:pt x="1028700" y="0"/>
                  </a:lnTo>
                  <a:lnTo>
                    <a:pt x="1028700" y="3175"/>
                  </a:lnTo>
                  <a:lnTo>
                    <a:pt x="1016000" y="3175"/>
                  </a:lnTo>
                  <a:close/>
                  <a:moveTo>
                    <a:pt x="1041400" y="0"/>
                  </a:moveTo>
                  <a:lnTo>
                    <a:pt x="1054100" y="0"/>
                  </a:lnTo>
                  <a:lnTo>
                    <a:pt x="1054100" y="3175"/>
                  </a:lnTo>
                  <a:lnTo>
                    <a:pt x="1041400" y="3175"/>
                  </a:lnTo>
                  <a:close/>
                  <a:moveTo>
                    <a:pt x="1066800" y="0"/>
                  </a:moveTo>
                  <a:lnTo>
                    <a:pt x="1079500" y="0"/>
                  </a:lnTo>
                  <a:lnTo>
                    <a:pt x="1079500" y="3175"/>
                  </a:lnTo>
                  <a:lnTo>
                    <a:pt x="1066800" y="3175"/>
                  </a:lnTo>
                  <a:close/>
                  <a:moveTo>
                    <a:pt x="1092200" y="0"/>
                  </a:moveTo>
                  <a:lnTo>
                    <a:pt x="1104900" y="0"/>
                  </a:lnTo>
                  <a:lnTo>
                    <a:pt x="1104900" y="3175"/>
                  </a:lnTo>
                  <a:lnTo>
                    <a:pt x="1092200" y="3175"/>
                  </a:lnTo>
                  <a:close/>
                  <a:moveTo>
                    <a:pt x="1117600" y="0"/>
                  </a:moveTo>
                  <a:lnTo>
                    <a:pt x="1130300" y="0"/>
                  </a:lnTo>
                  <a:lnTo>
                    <a:pt x="1130300" y="3175"/>
                  </a:lnTo>
                  <a:lnTo>
                    <a:pt x="1117600" y="3175"/>
                  </a:lnTo>
                  <a:close/>
                  <a:moveTo>
                    <a:pt x="1143000" y="0"/>
                  </a:moveTo>
                  <a:lnTo>
                    <a:pt x="1155700" y="0"/>
                  </a:lnTo>
                  <a:lnTo>
                    <a:pt x="1155700" y="3175"/>
                  </a:lnTo>
                  <a:lnTo>
                    <a:pt x="1143000" y="3175"/>
                  </a:lnTo>
                  <a:close/>
                  <a:moveTo>
                    <a:pt x="1168400" y="0"/>
                  </a:moveTo>
                  <a:lnTo>
                    <a:pt x="1181100" y="0"/>
                  </a:lnTo>
                  <a:lnTo>
                    <a:pt x="1181100" y="3175"/>
                  </a:lnTo>
                  <a:lnTo>
                    <a:pt x="1168400" y="3175"/>
                  </a:lnTo>
                  <a:close/>
                  <a:moveTo>
                    <a:pt x="1193800" y="0"/>
                  </a:moveTo>
                  <a:lnTo>
                    <a:pt x="1206500" y="0"/>
                  </a:lnTo>
                  <a:lnTo>
                    <a:pt x="1206500" y="3175"/>
                  </a:lnTo>
                  <a:lnTo>
                    <a:pt x="1193800" y="3175"/>
                  </a:lnTo>
                  <a:close/>
                  <a:moveTo>
                    <a:pt x="1219200" y="0"/>
                  </a:moveTo>
                  <a:lnTo>
                    <a:pt x="1231900" y="0"/>
                  </a:lnTo>
                  <a:lnTo>
                    <a:pt x="1231900" y="3175"/>
                  </a:lnTo>
                  <a:lnTo>
                    <a:pt x="1219200" y="3175"/>
                  </a:lnTo>
                  <a:close/>
                  <a:moveTo>
                    <a:pt x="1244600" y="0"/>
                  </a:moveTo>
                  <a:lnTo>
                    <a:pt x="1257300" y="0"/>
                  </a:lnTo>
                  <a:lnTo>
                    <a:pt x="1257300" y="3175"/>
                  </a:lnTo>
                  <a:lnTo>
                    <a:pt x="1244600" y="3175"/>
                  </a:lnTo>
                  <a:close/>
                  <a:moveTo>
                    <a:pt x="1270000" y="0"/>
                  </a:moveTo>
                  <a:lnTo>
                    <a:pt x="1282700" y="0"/>
                  </a:lnTo>
                  <a:lnTo>
                    <a:pt x="1282700" y="3175"/>
                  </a:lnTo>
                  <a:lnTo>
                    <a:pt x="1270000" y="3175"/>
                  </a:lnTo>
                  <a:close/>
                  <a:moveTo>
                    <a:pt x="1295400" y="0"/>
                  </a:moveTo>
                  <a:lnTo>
                    <a:pt x="1308100" y="0"/>
                  </a:lnTo>
                  <a:lnTo>
                    <a:pt x="1308100" y="3175"/>
                  </a:lnTo>
                  <a:lnTo>
                    <a:pt x="1295400" y="3175"/>
                  </a:lnTo>
                  <a:close/>
                  <a:moveTo>
                    <a:pt x="1320800" y="0"/>
                  </a:moveTo>
                  <a:lnTo>
                    <a:pt x="1333500" y="0"/>
                  </a:lnTo>
                  <a:lnTo>
                    <a:pt x="1333500" y="3175"/>
                  </a:lnTo>
                  <a:lnTo>
                    <a:pt x="1320800" y="3175"/>
                  </a:lnTo>
                  <a:close/>
                  <a:moveTo>
                    <a:pt x="1346200" y="0"/>
                  </a:moveTo>
                  <a:lnTo>
                    <a:pt x="1358900" y="0"/>
                  </a:lnTo>
                  <a:lnTo>
                    <a:pt x="1358900" y="3175"/>
                  </a:lnTo>
                  <a:lnTo>
                    <a:pt x="1346200" y="3175"/>
                  </a:lnTo>
                  <a:close/>
                  <a:moveTo>
                    <a:pt x="1371600" y="0"/>
                  </a:moveTo>
                  <a:lnTo>
                    <a:pt x="1384300" y="0"/>
                  </a:lnTo>
                  <a:lnTo>
                    <a:pt x="1384300" y="3175"/>
                  </a:lnTo>
                  <a:lnTo>
                    <a:pt x="1371600" y="3175"/>
                  </a:lnTo>
                  <a:close/>
                  <a:moveTo>
                    <a:pt x="1397000" y="0"/>
                  </a:moveTo>
                  <a:lnTo>
                    <a:pt x="1409700" y="0"/>
                  </a:lnTo>
                  <a:lnTo>
                    <a:pt x="1409700" y="3175"/>
                  </a:lnTo>
                  <a:lnTo>
                    <a:pt x="1397000" y="3175"/>
                  </a:lnTo>
                  <a:close/>
                  <a:moveTo>
                    <a:pt x="1422400" y="0"/>
                  </a:moveTo>
                  <a:lnTo>
                    <a:pt x="1435100" y="0"/>
                  </a:lnTo>
                  <a:lnTo>
                    <a:pt x="1435100" y="3175"/>
                  </a:lnTo>
                  <a:lnTo>
                    <a:pt x="1422400" y="3175"/>
                  </a:lnTo>
                  <a:close/>
                  <a:moveTo>
                    <a:pt x="1447800" y="0"/>
                  </a:moveTo>
                  <a:lnTo>
                    <a:pt x="1460500" y="0"/>
                  </a:lnTo>
                  <a:lnTo>
                    <a:pt x="1460500" y="3175"/>
                  </a:lnTo>
                  <a:lnTo>
                    <a:pt x="1447800" y="3175"/>
                  </a:lnTo>
                  <a:close/>
                  <a:moveTo>
                    <a:pt x="1473200" y="0"/>
                  </a:moveTo>
                  <a:lnTo>
                    <a:pt x="1485900" y="0"/>
                  </a:lnTo>
                  <a:lnTo>
                    <a:pt x="1485900" y="3175"/>
                  </a:lnTo>
                  <a:lnTo>
                    <a:pt x="1473200" y="3175"/>
                  </a:lnTo>
                  <a:close/>
                  <a:moveTo>
                    <a:pt x="1498600" y="0"/>
                  </a:moveTo>
                  <a:lnTo>
                    <a:pt x="1511300" y="0"/>
                  </a:lnTo>
                  <a:lnTo>
                    <a:pt x="1511300" y="3175"/>
                  </a:lnTo>
                  <a:lnTo>
                    <a:pt x="1498600" y="3175"/>
                  </a:lnTo>
                  <a:close/>
                  <a:moveTo>
                    <a:pt x="1524000" y="0"/>
                  </a:moveTo>
                  <a:lnTo>
                    <a:pt x="1536700" y="0"/>
                  </a:lnTo>
                  <a:lnTo>
                    <a:pt x="1536700" y="3175"/>
                  </a:lnTo>
                  <a:lnTo>
                    <a:pt x="1524000" y="3175"/>
                  </a:lnTo>
                  <a:close/>
                  <a:moveTo>
                    <a:pt x="1549400" y="0"/>
                  </a:moveTo>
                  <a:lnTo>
                    <a:pt x="1562100" y="0"/>
                  </a:lnTo>
                  <a:lnTo>
                    <a:pt x="1562100" y="3175"/>
                  </a:lnTo>
                  <a:lnTo>
                    <a:pt x="1549400" y="3175"/>
                  </a:lnTo>
                  <a:close/>
                  <a:moveTo>
                    <a:pt x="1574800" y="0"/>
                  </a:moveTo>
                  <a:lnTo>
                    <a:pt x="1587500" y="0"/>
                  </a:lnTo>
                  <a:lnTo>
                    <a:pt x="1587500" y="3175"/>
                  </a:lnTo>
                  <a:lnTo>
                    <a:pt x="1574800" y="3175"/>
                  </a:lnTo>
                  <a:close/>
                  <a:moveTo>
                    <a:pt x="1600200" y="0"/>
                  </a:moveTo>
                  <a:lnTo>
                    <a:pt x="1612900" y="0"/>
                  </a:lnTo>
                  <a:lnTo>
                    <a:pt x="1612900" y="3175"/>
                  </a:lnTo>
                  <a:lnTo>
                    <a:pt x="1600200" y="3175"/>
                  </a:lnTo>
                  <a:close/>
                  <a:moveTo>
                    <a:pt x="1625600" y="0"/>
                  </a:moveTo>
                  <a:lnTo>
                    <a:pt x="1638300" y="0"/>
                  </a:lnTo>
                  <a:lnTo>
                    <a:pt x="1638300" y="3175"/>
                  </a:lnTo>
                  <a:lnTo>
                    <a:pt x="1625600" y="3175"/>
                  </a:lnTo>
                  <a:close/>
                  <a:moveTo>
                    <a:pt x="1651000" y="0"/>
                  </a:moveTo>
                  <a:lnTo>
                    <a:pt x="1663700" y="0"/>
                  </a:lnTo>
                  <a:lnTo>
                    <a:pt x="1663700" y="3175"/>
                  </a:lnTo>
                  <a:lnTo>
                    <a:pt x="1651000" y="3175"/>
                  </a:lnTo>
                  <a:close/>
                  <a:moveTo>
                    <a:pt x="1676400" y="0"/>
                  </a:moveTo>
                  <a:lnTo>
                    <a:pt x="1689100" y="0"/>
                  </a:lnTo>
                  <a:lnTo>
                    <a:pt x="1689100" y="3175"/>
                  </a:lnTo>
                  <a:lnTo>
                    <a:pt x="1676400" y="3175"/>
                  </a:lnTo>
                  <a:close/>
                  <a:moveTo>
                    <a:pt x="1701800" y="0"/>
                  </a:moveTo>
                  <a:lnTo>
                    <a:pt x="1714500" y="0"/>
                  </a:lnTo>
                  <a:lnTo>
                    <a:pt x="1714500" y="3175"/>
                  </a:lnTo>
                  <a:lnTo>
                    <a:pt x="1701800" y="3175"/>
                  </a:lnTo>
                  <a:close/>
                  <a:moveTo>
                    <a:pt x="1727200" y="0"/>
                  </a:moveTo>
                  <a:lnTo>
                    <a:pt x="1739900" y="0"/>
                  </a:lnTo>
                  <a:lnTo>
                    <a:pt x="1739900" y="3175"/>
                  </a:lnTo>
                  <a:lnTo>
                    <a:pt x="1727200" y="3175"/>
                  </a:lnTo>
                  <a:close/>
                  <a:moveTo>
                    <a:pt x="1752600" y="0"/>
                  </a:moveTo>
                  <a:lnTo>
                    <a:pt x="1765300" y="0"/>
                  </a:lnTo>
                  <a:lnTo>
                    <a:pt x="1765300" y="3175"/>
                  </a:lnTo>
                  <a:lnTo>
                    <a:pt x="1752600" y="3175"/>
                  </a:lnTo>
                  <a:close/>
                  <a:moveTo>
                    <a:pt x="1778000" y="0"/>
                  </a:moveTo>
                  <a:lnTo>
                    <a:pt x="1790700" y="0"/>
                  </a:lnTo>
                  <a:lnTo>
                    <a:pt x="1790700" y="3175"/>
                  </a:lnTo>
                  <a:lnTo>
                    <a:pt x="1778000" y="3175"/>
                  </a:lnTo>
                  <a:close/>
                  <a:moveTo>
                    <a:pt x="1803400" y="0"/>
                  </a:moveTo>
                  <a:lnTo>
                    <a:pt x="1816100" y="0"/>
                  </a:lnTo>
                  <a:lnTo>
                    <a:pt x="1816100" y="3175"/>
                  </a:lnTo>
                  <a:lnTo>
                    <a:pt x="1803400" y="3175"/>
                  </a:lnTo>
                  <a:close/>
                  <a:moveTo>
                    <a:pt x="1828800" y="0"/>
                  </a:moveTo>
                  <a:lnTo>
                    <a:pt x="1841500" y="0"/>
                  </a:lnTo>
                  <a:lnTo>
                    <a:pt x="1841500" y="3175"/>
                  </a:lnTo>
                  <a:lnTo>
                    <a:pt x="1828800" y="3175"/>
                  </a:lnTo>
                  <a:close/>
                  <a:moveTo>
                    <a:pt x="1854200" y="0"/>
                  </a:moveTo>
                  <a:lnTo>
                    <a:pt x="1866900" y="0"/>
                  </a:lnTo>
                  <a:lnTo>
                    <a:pt x="1866900" y="3175"/>
                  </a:lnTo>
                  <a:lnTo>
                    <a:pt x="1854200" y="3175"/>
                  </a:lnTo>
                  <a:close/>
                  <a:moveTo>
                    <a:pt x="1879600" y="0"/>
                  </a:moveTo>
                  <a:lnTo>
                    <a:pt x="1892300" y="0"/>
                  </a:lnTo>
                  <a:lnTo>
                    <a:pt x="1892300" y="3175"/>
                  </a:lnTo>
                  <a:lnTo>
                    <a:pt x="1879600" y="3175"/>
                  </a:lnTo>
                  <a:close/>
                  <a:moveTo>
                    <a:pt x="1905000" y="0"/>
                  </a:moveTo>
                  <a:lnTo>
                    <a:pt x="1917700" y="0"/>
                  </a:lnTo>
                  <a:lnTo>
                    <a:pt x="1917700" y="3175"/>
                  </a:lnTo>
                  <a:lnTo>
                    <a:pt x="1905000" y="3175"/>
                  </a:lnTo>
                  <a:close/>
                  <a:moveTo>
                    <a:pt x="1930400" y="0"/>
                  </a:moveTo>
                  <a:lnTo>
                    <a:pt x="1943100" y="0"/>
                  </a:lnTo>
                  <a:lnTo>
                    <a:pt x="1943100" y="3175"/>
                  </a:lnTo>
                  <a:lnTo>
                    <a:pt x="1930400" y="3175"/>
                  </a:lnTo>
                  <a:close/>
                  <a:moveTo>
                    <a:pt x="1955800" y="0"/>
                  </a:moveTo>
                  <a:lnTo>
                    <a:pt x="1968500" y="0"/>
                  </a:lnTo>
                  <a:lnTo>
                    <a:pt x="1968500" y="3175"/>
                  </a:lnTo>
                  <a:lnTo>
                    <a:pt x="1955800" y="3175"/>
                  </a:lnTo>
                  <a:close/>
                  <a:moveTo>
                    <a:pt x="1981200" y="0"/>
                  </a:moveTo>
                  <a:lnTo>
                    <a:pt x="1993900" y="0"/>
                  </a:lnTo>
                  <a:lnTo>
                    <a:pt x="1993900" y="3175"/>
                  </a:lnTo>
                  <a:lnTo>
                    <a:pt x="1981200" y="3175"/>
                  </a:lnTo>
                  <a:close/>
                  <a:moveTo>
                    <a:pt x="2006600" y="0"/>
                  </a:moveTo>
                  <a:lnTo>
                    <a:pt x="2019300" y="0"/>
                  </a:lnTo>
                  <a:lnTo>
                    <a:pt x="2019300" y="3175"/>
                  </a:lnTo>
                  <a:lnTo>
                    <a:pt x="2006600" y="3175"/>
                  </a:lnTo>
                  <a:close/>
                  <a:moveTo>
                    <a:pt x="2032000" y="0"/>
                  </a:moveTo>
                  <a:lnTo>
                    <a:pt x="2044700" y="0"/>
                  </a:lnTo>
                  <a:lnTo>
                    <a:pt x="2044700" y="3175"/>
                  </a:lnTo>
                  <a:lnTo>
                    <a:pt x="2032000" y="3175"/>
                  </a:lnTo>
                  <a:close/>
                  <a:moveTo>
                    <a:pt x="2057400" y="0"/>
                  </a:moveTo>
                  <a:lnTo>
                    <a:pt x="2070100" y="0"/>
                  </a:lnTo>
                  <a:lnTo>
                    <a:pt x="2070100" y="3175"/>
                  </a:lnTo>
                  <a:lnTo>
                    <a:pt x="2057400" y="3175"/>
                  </a:lnTo>
                  <a:close/>
                  <a:moveTo>
                    <a:pt x="2082800" y="0"/>
                  </a:moveTo>
                  <a:lnTo>
                    <a:pt x="2095500" y="0"/>
                  </a:lnTo>
                  <a:lnTo>
                    <a:pt x="2095500" y="3175"/>
                  </a:lnTo>
                  <a:lnTo>
                    <a:pt x="2082800" y="3175"/>
                  </a:lnTo>
                  <a:close/>
                  <a:moveTo>
                    <a:pt x="2108200" y="0"/>
                  </a:moveTo>
                  <a:lnTo>
                    <a:pt x="2120900" y="0"/>
                  </a:lnTo>
                  <a:lnTo>
                    <a:pt x="2120900" y="3175"/>
                  </a:lnTo>
                  <a:lnTo>
                    <a:pt x="2108200" y="3175"/>
                  </a:lnTo>
                  <a:close/>
                  <a:moveTo>
                    <a:pt x="2133600" y="0"/>
                  </a:moveTo>
                  <a:lnTo>
                    <a:pt x="2146300" y="0"/>
                  </a:lnTo>
                  <a:lnTo>
                    <a:pt x="2146300" y="3175"/>
                  </a:lnTo>
                  <a:lnTo>
                    <a:pt x="2133600" y="3175"/>
                  </a:lnTo>
                  <a:close/>
                  <a:moveTo>
                    <a:pt x="2159000" y="0"/>
                  </a:moveTo>
                  <a:lnTo>
                    <a:pt x="2171700" y="0"/>
                  </a:lnTo>
                  <a:lnTo>
                    <a:pt x="2171700" y="3175"/>
                  </a:lnTo>
                  <a:lnTo>
                    <a:pt x="2159000" y="3175"/>
                  </a:lnTo>
                  <a:close/>
                  <a:moveTo>
                    <a:pt x="2184400" y="0"/>
                  </a:moveTo>
                  <a:lnTo>
                    <a:pt x="2197100" y="0"/>
                  </a:lnTo>
                  <a:lnTo>
                    <a:pt x="2197100" y="3175"/>
                  </a:lnTo>
                  <a:lnTo>
                    <a:pt x="2184400" y="3175"/>
                  </a:lnTo>
                  <a:close/>
                  <a:moveTo>
                    <a:pt x="2209800" y="0"/>
                  </a:moveTo>
                  <a:lnTo>
                    <a:pt x="2222500" y="0"/>
                  </a:lnTo>
                  <a:lnTo>
                    <a:pt x="2222500" y="3175"/>
                  </a:lnTo>
                  <a:lnTo>
                    <a:pt x="2209800" y="3175"/>
                  </a:lnTo>
                  <a:close/>
                  <a:moveTo>
                    <a:pt x="2235200" y="0"/>
                  </a:moveTo>
                  <a:lnTo>
                    <a:pt x="2247900" y="0"/>
                  </a:lnTo>
                  <a:lnTo>
                    <a:pt x="2247900" y="3175"/>
                  </a:lnTo>
                  <a:lnTo>
                    <a:pt x="2235200" y="3175"/>
                  </a:lnTo>
                  <a:close/>
                  <a:moveTo>
                    <a:pt x="2260600" y="0"/>
                  </a:moveTo>
                  <a:lnTo>
                    <a:pt x="2273300" y="0"/>
                  </a:lnTo>
                  <a:lnTo>
                    <a:pt x="2273300" y="3175"/>
                  </a:lnTo>
                  <a:lnTo>
                    <a:pt x="2260600" y="3175"/>
                  </a:lnTo>
                  <a:close/>
                  <a:moveTo>
                    <a:pt x="2286000" y="0"/>
                  </a:moveTo>
                  <a:lnTo>
                    <a:pt x="2298700" y="0"/>
                  </a:lnTo>
                  <a:lnTo>
                    <a:pt x="2298700" y="3175"/>
                  </a:lnTo>
                  <a:lnTo>
                    <a:pt x="2286000" y="3175"/>
                  </a:lnTo>
                  <a:close/>
                  <a:moveTo>
                    <a:pt x="2311400" y="0"/>
                  </a:moveTo>
                  <a:lnTo>
                    <a:pt x="2324100" y="0"/>
                  </a:lnTo>
                  <a:lnTo>
                    <a:pt x="2324100" y="3175"/>
                  </a:lnTo>
                  <a:lnTo>
                    <a:pt x="2311400" y="3175"/>
                  </a:lnTo>
                  <a:close/>
                  <a:moveTo>
                    <a:pt x="2336800" y="0"/>
                  </a:moveTo>
                  <a:lnTo>
                    <a:pt x="2349500" y="0"/>
                  </a:lnTo>
                  <a:lnTo>
                    <a:pt x="2349500" y="3175"/>
                  </a:lnTo>
                  <a:lnTo>
                    <a:pt x="2336800" y="3175"/>
                  </a:lnTo>
                  <a:close/>
                  <a:moveTo>
                    <a:pt x="2362200" y="0"/>
                  </a:moveTo>
                  <a:lnTo>
                    <a:pt x="2374900" y="0"/>
                  </a:lnTo>
                  <a:lnTo>
                    <a:pt x="2374900" y="3175"/>
                  </a:lnTo>
                  <a:lnTo>
                    <a:pt x="2362200" y="3175"/>
                  </a:lnTo>
                  <a:close/>
                  <a:moveTo>
                    <a:pt x="2387600" y="0"/>
                  </a:moveTo>
                  <a:lnTo>
                    <a:pt x="2400300" y="0"/>
                  </a:lnTo>
                  <a:lnTo>
                    <a:pt x="2400300" y="3175"/>
                  </a:lnTo>
                  <a:lnTo>
                    <a:pt x="2387600" y="3175"/>
                  </a:lnTo>
                  <a:close/>
                  <a:moveTo>
                    <a:pt x="2413000" y="0"/>
                  </a:moveTo>
                  <a:lnTo>
                    <a:pt x="2425700" y="0"/>
                  </a:lnTo>
                  <a:lnTo>
                    <a:pt x="2425700" y="3175"/>
                  </a:lnTo>
                  <a:lnTo>
                    <a:pt x="2413000" y="3175"/>
                  </a:lnTo>
                  <a:close/>
                  <a:moveTo>
                    <a:pt x="2438400" y="0"/>
                  </a:moveTo>
                  <a:lnTo>
                    <a:pt x="2451100" y="0"/>
                  </a:lnTo>
                  <a:lnTo>
                    <a:pt x="2451100" y="3175"/>
                  </a:lnTo>
                  <a:lnTo>
                    <a:pt x="2438400" y="3175"/>
                  </a:lnTo>
                  <a:close/>
                  <a:moveTo>
                    <a:pt x="2463800" y="0"/>
                  </a:moveTo>
                  <a:lnTo>
                    <a:pt x="2476500" y="0"/>
                  </a:lnTo>
                  <a:lnTo>
                    <a:pt x="2476500" y="3175"/>
                  </a:lnTo>
                  <a:lnTo>
                    <a:pt x="2463800" y="3175"/>
                  </a:lnTo>
                  <a:close/>
                  <a:moveTo>
                    <a:pt x="2489200" y="0"/>
                  </a:moveTo>
                  <a:lnTo>
                    <a:pt x="2501900" y="0"/>
                  </a:lnTo>
                  <a:lnTo>
                    <a:pt x="2501900" y="3175"/>
                  </a:lnTo>
                  <a:lnTo>
                    <a:pt x="2489200" y="3175"/>
                  </a:lnTo>
                  <a:close/>
                  <a:moveTo>
                    <a:pt x="2514600" y="0"/>
                  </a:moveTo>
                  <a:lnTo>
                    <a:pt x="2527300" y="0"/>
                  </a:lnTo>
                  <a:lnTo>
                    <a:pt x="2527300" y="3175"/>
                  </a:lnTo>
                  <a:lnTo>
                    <a:pt x="2514600" y="3175"/>
                  </a:lnTo>
                  <a:close/>
                  <a:moveTo>
                    <a:pt x="2540000" y="0"/>
                  </a:moveTo>
                  <a:lnTo>
                    <a:pt x="2552700" y="0"/>
                  </a:lnTo>
                  <a:lnTo>
                    <a:pt x="2552700" y="3175"/>
                  </a:lnTo>
                  <a:lnTo>
                    <a:pt x="2540000" y="3175"/>
                  </a:lnTo>
                  <a:close/>
                  <a:moveTo>
                    <a:pt x="2565400" y="0"/>
                  </a:moveTo>
                  <a:lnTo>
                    <a:pt x="2578100" y="0"/>
                  </a:lnTo>
                  <a:lnTo>
                    <a:pt x="2578100" y="3175"/>
                  </a:lnTo>
                  <a:lnTo>
                    <a:pt x="2565400" y="3175"/>
                  </a:lnTo>
                  <a:close/>
                  <a:moveTo>
                    <a:pt x="2590800" y="0"/>
                  </a:moveTo>
                  <a:lnTo>
                    <a:pt x="2603500" y="0"/>
                  </a:lnTo>
                  <a:lnTo>
                    <a:pt x="2603500" y="3175"/>
                  </a:lnTo>
                  <a:lnTo>
                    <a:pt x="2590800" y="3175"/>
                  </a:lnTo>
                  <a:close/>
                  <a:moveTo>
                    <a:pt x="2616200" y="0"/>
                  </a:moveTo>
                  <a:lnTo>
                    <a:pt x="2628900" y="0"/>
                  </a:lnTo>
                  <a:lnTo>
                    <a:pt x="2628900" y="3175"/>
                  </a:lnTo>
                  <a:lnTo>
                    <a:pt x="2616200" y="3175"/>
                  </a:lnTo>
                  <a:close/>
                  <a:moveTo>
                    <a:pt x="2641600" y="0"/>
                  </a:moveTo>
                  <a:lnTo>
                    <a:pt x="2654300" y="0"/>
                  </a:lnTo>
                  <a:lnTo>
                    <a:pt x="2654300" y="3175"/>
                  </a:lnTo>
                  <a:lnTo>
                    <a:pt x="2641600" y="3175"/>
                  </a:lnTo>
                  <a:close/>
                  <a:moveTo>
                    <a:pt x="2667000" y="0"/>
                  </a:moveTo>
                  <a:lnTo>
                    <a:pt x="2679700" y="0"/>
                  </a:lnTo>
                  <a:lnTo>
                    <a:pt x="2679700" y="3175"/>
                  </a:lnTo>
                  <a:lnTo>
                    <a:pt x="2667000" y="3175"/>
                  </a:lnTo>
                  <a:close/>
                  <a:moveTo>
                    <a:pt x="2692400" y="0"/>
                  </a:moveTo>
                  <a:lnTo>
                    <a:pt x="2705100" y="0"/>
                  </a:lnTo>
                  <a:lnTo>
                    <a:pt x="2705100" y="3175"/>
                  </a:lnTo>
                  <a:lnTo>
                    <a:pt x="2692400" y="3175"/>
                  </a:lnTo>
                  <a:close/>
                  <a:moveTo>
                    <a:pt x="2717800" y="0"/>
                  </a:moveTo>
                  <a:lnTo>
                    <a:pt x="2730500" y="0"/>
                  </a:lnTo>
                  <a:lnTo>
                    <a:pt x="2730500" y="3175"/>
                  </a:lnTo>
                  <a:lnTo>
                    <a:pt x="2717800" y="3175"/>
                  </a:lnTo>
                  <a:close/>
                  <a:moveTo>
                    <a:pt x="2743200" y="0"/>
                  </a:moveTo>
                  <a:lnTo>
                    <a:pt x="2755900" y="0"/>
                  </a:lnTo>
                  <a:lnTo>
                    <a:pt x="2755900" y="3175"/>
                  </a:lnTo>
                  <a:lnTo>
                    <a:pt x="2743200" y="3175"/>
                  </a:lnTo>
                  <a:close/>
                  <a:moveTo>
                    <a:pt x="2768600" y="0"/>
                  </a:moveTo>
                  <a:lnTo>
                    <a:pt x="2781300" y="0"/>
                  </a:lnTo>
                  <a:lnTo>
                    <a:pt x="2781300" y="3175"/>
                  </a:lnTo>
                  <a:lnTo>
                    <a:pt x="2768600" y="3175"/>
                  </a:lnTo>
                  <a:close/>
                  <a:moveTo>
                    <a:pt x="2794000" y="0"/>
                  </a:moveTo>
                  <a:lnTo>
                    <a:pt x="2806700" y="0"/>
                  </a:lnTo>
                  <a:lnTo>
                    <a:pt x="2806700" y="3175"/>
                  </a:lnTo>
                  <a:lnTo>
                    <a:pt x="2794000" y="3175"/>
                  </a:lnTo>
                  <a:close/>
                  <a:moveTo>
                    <a:pt x="2819400" y="0"/>
                  </a:moveTo>
                  <a:lnTo>
                    <a:pt x="2832100" y="0"/>
                  </a:lnTo>
                  <a:lnTo>
                    <a:pt x="2832100" y="3175"/>
                  </a:lnTo>
                  <a:lnTo>
                    <a:pt x="2819400" y="3175"/>
                  </a:lnTo>
                  <a:close/>
                  <a:moveTo>
                    <a:pt x="2844800" y="0"/>
                  </a:moveTo>
                  <a:lnTo>
                    <a:pt x="2857500" y="0"/>
                  </a:lnTo>
                  <a:lnTo>
                    <a:pt x="2857500" y="3175"/>
                  </a:lnTo>
                  <a:lnTo>
                    <a:pt x="2844800" y="3175"/>
                  </a:lnTo>
                  <a:close/>
                  <a:moveTo>
                    <a:pt x="2870200" y="0"/>
                  </a:moveTo>
                  <a:lnTo>
                    <a:pt x="2882900" y="0"/>
                  </a:lnTo>
                  <a:lnTo>
                    <a:pt x="2882900" y="3175"/>
                  </a:lnTo>
                  <a:lnTo>
                    <a:pt x="2870200" y="3175"/>
                  </a:lnTo>
                  <a:close/>
                  <a:moveTo>
                    <a:pt x="2895600" y="0"/>
                  </a:moveTo>
                  <a:lnTo>
                    <a:pt x="2908300" y="0"/>
                  </a:lnTo>
                  <a:lnTo>
                    <a:pt x="2908300" y="3175"/>
                  </a:lnTo>
                  <a:lnTo>
                    <a:pt x="2895600" y="3175"/>
                  </a:lnTo>
                  <a:close/>
                  <a:moveTo>
                    <a:pt x="2921000" y="0"/>
                  </a:moveTo>
                  <a:lnTo>
                    <a:pt x="2933700" y="0"/>
                  </a:lnTo>
                  <a:lnTo>
                    <a:pt x="2933700" y="3175"/>
                  </a:lnTo>
                  <a:lnTo>
                    <a:pt x="2921000" y="3175"/>
                  </a:lnTo>
                  <a:close/>
                  <a:moveTo>
                    <a:pt x="2946400" y="0"/>
                  </a:moveTo>
                  <a:lnTo>
                    <a:pt x="2959100" y="0"/>
                  </a:lnTo>
                  <a:lnTo>
                    <a:pt x="2959100" y="3175"/>
                  </a:lnTo>
                  <a:lnTo>
                    <a:pt x="2946400" y="3175"/>
                  </a:lnTo>
                  <a:close/>
                  <a:moveTo>
                    <a:pt x="2971800" y="0"/>
                  </a:moveTo>
                  <a:lnTo>
                    <a:pt x="2984500" y="0"/>
                  </a:lnTo>
                  <a:lnTo>
                    <a:pt x="2984500" y="3175"/>
                  </a:lnTo>
                  <a:lnTo>
                    <a:pt x="2971800" y="3175"/>
                  </a:lnTo>
                  <a:close/>
                  <a:moveTo>
                    <a:pt x="2997200" y="0"/>
                  </a:moveTo>
                  <a:lnTo>
                    <a:pt x="3009900" y="0"/>
                  </a:lnTo>
                  <a:lnTo>
                    <a:pt x="3009900" y="3175"/>
                  </a:lnTo>
                  <a:lnTo>
                    <a:pt x="2997200" y="3175"/>
                  </a:lnTo>
                  <a:close/>
                  <a:moveTo>
                    <a:pt x="3022600" y="0"/>
                  </a:moveTo>
                  <a:lnTo>
                    <a:pt x="3035300" y="0"/>
                  </a:lnTo>
                  <a:lnTo>
                    <a:pt x="3035300" y="3175"/>
                  </a:lnTo>
                  <a:lnTo>
                    <a:pt x="3022600" y="3175"/>
                  </a:lnTo>
                  <a:close/>
                  <a:moveTo>
                    <a:pt x="3048000" y="0"/>
                  </a:moveTo>
                  <a:lnTo>
                    <a:pt x="3060700" y="0"/>
                  </a:lnTo>
                  <a:lnTo>
                    <a:pt x="3060700" y="3175"/>
                  </a:lnTo>
                  <a:lnTo>
                    <a:pt x="3048000" y="3175"/>
                  </a:lnTo>
                  <a:close/>
                  <a:moveTo>
                    <a:pt x="3073400" y="0"/>
                  </a:moveTo>
                  <a:lnTo>
                    <a:pt x="3086100" y="0"/>
                  </a:lnTo>
                  <a:lnTo>
                    <a:pt x="3086100" y="3175"/>
                  </a:lnTo>
                  <a:lnTo>
                    <a:pt x="3073400" y="3175"/>
                  </a:lnTo>
                  <a:close/>
                  <a:moveTo>
                    <a:pt x="3098800" y="0"/>
                  </a:moveTo>
                  <a:lnTo>
                    <a:pt x="3111500" y="0"/>
                  </a:lnTo>
                  <a:lnTo>
                    <a:pt x="3111500" y="3175"/>
                  </a:lnTo>
                  <a:lnTo>
                    <a:pt x="3098800" y="3175"/>
                  </a:lnTo>
                  <a:close/>
                  <a:moveTo>
                    <a:pt x="3124200" y="0"/>
                  </a:moveTo>
                  <a:lnTo>
                    <a:pt x="3136900" y="0"/>
                  </a:lnTo>
                  <a:lnTo>
                    <a:pt x="3136900" y="3175"/>
                  </a:lnTo>
                  <a:lnTo>
                    <a:pt x="3124200" y="3175"/>
                  </a:lnTo>
                  <a:close/>
                  <a:moveTo>
                    <a:pt x="3149600" y="0"/>
                  </a:moveTo>
                  <a:lnTo>
                    <a:pt x="3162300" y="0"/>
                  </a:lnTo>
                  <a:lnTo>
                    <a:pt x="3162300" y="3175"/>
                  </a:lnTo>
                  <a:lnTo>
                    <a:pt x="3149600" y="3175"/>
                  </a:lnTo>
                  <a:close/>
                  <a:moveTo>
                    <a:pt x="3175000" y="0"/>
                  </a:moveTo>
                  <a:lnTo>
                    <a:pt x="3187700" y="0"/>
                  </a:lnTo>
                  <a:lnTo>
                    <a:pt x="3187700" y="3175"/>
                  </a:lnTo>
                  <a:lnTo>
                    <a:pt x="3175000" y="3175"/>
                  </a:lnTo>
                  <a:close/>
                  <a:moveTo>
                    <a:pt x="3200400" y="0"/>
                  </a:moveTo>
                  <a:lnTo>
                    <a:pt x="3213100" y="0"/>
                  </a:lnTo>
                  <a:lnTo>
                    <a:pt x="3213100" y="3175"/>
                  </a:lnTo>
                  <a:lnTo>
                    <a:pt x="3200400" y="3175"/>
                  </a:lnTo>
                  <a:close/>
                  <a:moveTo>
                    <a:pt x="3225800" y="0"/>
                  </a:moveTo>
                  <a:lnTo>
                    <a:pt x="3238500" y="0"/>
                  </a:lnTo>
                  <a:lnTo>
                    <a:pt x="3238500" y="3175"/>
                  </a:lnTo>
                  <a:lnTo>
                    <a:pt x="3225800" y="3175"/>
                  </a:lnTo>
                  <a:close/>
                  <a:moveTo>
                    <a:pt x="3251200" y="0"/>
                  </a:moveTo>
                  <a:lnTo>
                    <a:pt x="3263900" y="0"/>
                  </a:lnTo>
                  <a:lnTo>
                    <a:pt x="3263900" y="3175"/>
                  </a:lnTo>
                  <a:lnTo>
                    <a:pt x="3251200" y="3175"/>
                  </a:lnTo>
                  <a:close/>
                  <a:moveTo>
                    <a:pt x="3276600" y="0"/>
                  </a:moveTo>
                  <a:lnTo>
                    <a:pt x="3289300" y="0"/>
                  </a:lnTo>
                  <a:lnTo>
                    <a:pt x="3289300" y="3175"/>
                  </a:lnTo>
                  <a:lnTo>
                    <a:pt x="3276600" y="3175"/>
                  </a:lnTo>
                  <a:close/>
                  <a:moveTo>
                    <a:pt x="3302000" y="0"/>
                  </a:moveTo>
                  <a:lnTo>
                    <a:pt x="3314700" y="0"/>
                  </a:lnTo>
                  <a:lnTo>
                    <a:pt x="3314700" y="3175"/>
                  </a:lnTo>
                  <a:lnTo>
                    <a:pt x="3302000" y="3175"/>
                  </a:lnTo>
                  <a:close/>
                  <a:moveTo>
                    <a:pt x="3327400" y="0"/>
                  </a:moveTo>
                  <a:lnTo>
                    <a:pt x="3340100" y="0"/>
                  </a:lnTo>
                  <a:lnTo>
                    <a:pt x="3340100" y="3175"/>
                  </a:lnTo>
                  <a:lnTo>
                    <a:pt x="3327400" y="3175"/>
                  </a:lnTo>
                  <a:close/>
                  <a:moveTo>
                    <a:pt x="3352800" y="0"/>
                  </a:moveTo>
                  <a:lnTo>
                    <a:pt x="3365500" y="0"/>
                  </a:lnTo>
                  <a:lnTo>
                    <a:pt x="3365500" y="3175"/>
                  </a:lnTo>
                  <a:lnTo>
                    <a:pt x="3352800" y="3175"/>
                  </a:lnTo>
                  <a:close/>
                  <a:moveTo>
                    <a:pt x="3378200" y="0"/>
                  </a:moveTo>
                  <a:lnTo>
                    <a:pt x="3390900" y="0"/>
                  </a:lnTo>
                  <a:lnTo>
                    <a:pt x="3390900" y="3175"/>
                  </a:lnTo>
                  <a:lnTo>
                    <a:pt x="3378200" y="3175"/>
                  </a:lnTo>
                  <a:close/>
                  <a:moveTo>
                    <a:pt x="3403600" y="0"/>
                  </a:moveTo>
                  <a:lnTo>
                    <a:pt x="3416300" y="0"/>
                  </a:lnTo>
                  <a:lnTo>
                    <a:pt x="3416300" y="3175"/>
                  </a:lnTo>
                  <a:lnTo>
                    <a:pt x="3403600" y="3175"/>
                  </a:lnTo>
                  <a:close/>
                  <a:moveTo>
                    <a:pt x="3429000" y="0"/>
                  </a:moveTo>
                  <a:lnTo>
                    <a:pt x="3441700" y="0"/>
                  </a:lnTo>
                  <a:lnTo>
                    <a:pt x="3441700" y="3175"/>
                  </a:lnTo>
                  <a:lnTo>
                    <a:pt x="3429000" y="3175"/>
                  </a:lnTo>
                  <a:close/>
                  <a:moveTo>
                    <a:pt x="3454400" y="0"/>
                  </a:moveTo>
                  <a:lnTo>
                    <a:pt x="3467100" y="0"/>
                  </a:lnTo>
                  <a:lnTo>
                    <a:pt x="3467100" y="3175"/>
                  </a:lnTo>
                  <a:lnTo>
                    <a:pt x="3454400" y="3175"/>
                  </a:lnTo>
                  <a:close/>
                  <a:moveTo>
                    <a:pt x="3479800" y="0"/>
                  </a:moveTo>
                  <a:lnTo>
                    <a:pt x="3492500" y="0"/>
                  </a:lnTo>
                  <a:lnTo>
                    <a:pt x="3492500" y="3175"/>
                  </a:lnTo>
                  <a:lnTo>
                    <a:pt x="3479800" y="3175"/>
                  </a:lnTo>
                  <a:close/>
                  <a:moveTo>
                    <a:pt x="3505200" y="0"/>
                  </a:moveTo>
                  <a:lnTo>
                    <a:pt x="3517900" y="0"/>
                  </a:lnTo>
                  <a:lnTo>
                    <a:pt x="3517900" y="3175"/>
                  </a:lnTo>
                  <a:lnTo>
                    <a:pt x="3505200" y="3175"/>
                  </a:lnTo>
                  <a:close/>
                  <a:moveTo>
                    <a:pt x="3530600" y="0"/>
                  </a:moveTo>
                  <a:lnTo>
                    <a:pt x="3543300" y="0"/>
                  </a:lnTo>
                  <a:lnTo>
                    <a:pt x="3543300" y="3175"/>
                  </a:lnTo>
                  <a:lnTo>
                    <a:pt x="3530600" y="3175"/>
                  </a:lnTo>
                  <a:close/>
                  <a:moveTo>
                    <a:pt x="3556000" y="0"/>
                  </a:moveTo>
                  <a:lnTo>
                    <a:pt x="3568700" y="0"/>
                  </a:lnTo>
                  <a:lnTo>
                    <a:pt x="3568700" y="3175"/>
                  </a:lnTo>
                  <a:lnTo>
                    <a:pt x="3556000" y="3175"/>
                  </a:lnTo>
                  <a:close/>
                  <a:moveTo>
                    <a:pt x="3581400" y="0"/>
                  </a:moveTo>
                  <a:lnTo>
                    <a:pt x="3594100" y="0"/>
                  </a:lnTo>
                  <a:lnTo>
                    <a:pt x="3594100" y="3175"/>
                  </a:lnTo>
                  <a:lnTo>
                    <a:pt x="3581400" y="3175"/>
                  </a:lnTo>
                  <a:close/>
                  <a:moveTo>
                    <a:pt x="3606800" y="0"/>
                  </a:moveTo>
                  <a:lnTo>
                    <a:pt x="3619500" y="0"/>
                  </a:lnTo>
                  <a:lnTo>
                    <a:pt x="3619500" y="3175"/>
                  </a:lnTo>
                  <a:lnTo>
                    <a:pt x="3606800" y="3175"/>
                  </a:lnTo>
                  <a:close/>
                  <a:moveTo>
                    <a:pt x="3632200" y="0"/>
                  </a:moveTo>
                  <a:lnTo>
                    <a:pt x="3644900" y="0"/>
                  </a:lnTo>
                  <a:lnTo>
                    <a:pt x="3644900" y="3175"/>
                  </a:lnTo>
                  <a:lnTo>
                    <a:pt x="3632200" y="3175"/>
                  </a:lnTo>
                  <a:close/>
                  <a:moveTo>
                    <a:pt x="3657600" y="0"/>
                  </a:moveTo>
                  <a:lnTo>
                    <a:pt x="3670300" y="0"/>
                  </a:lnTo>
                  <a:lnTo>
                    <a:pt x="3670300" y="3175"/>
                  </a:lnTo>
                  <a:lnTo>
                    <a:pt x="3657600" y="3175"/>
                  </a:lnTo>
                  <a:close/>
                  <a:moveTo>
                    <a:pt x="3683000" y="0"/>
                  </a:moveTo>
                  <a:lnTo>
                    <a:pt x="3695700" y="0"/>
                  </a:lnTo>
                  <a:lnTo>
                    <a:pt x="3695700" y="3175"/>
                  </a:lnTo>
                  <a:lnTo>
                    <a:pt x="3683000" y="3175"/>
                  </a:lnTo>
                  <a:close/>
                  <a:moveTo>
                    <a:pt x="3708400" y="0"/>
                  </a:moveTo>
                  <a:lnTo>
                    <a:pt x="3721100" y="0"/>
                  </a:lnTo>
                  <a:lnTo>
                    <a:pt x="3721100" y="3175"/>
                  </a:lnTo>
                  <a:lnTo>
                    <a:pt x="3708400" y="3175"/>
                  </a:lnTo>
                  <a:close/>
                  <a:moveTo>
                    <a:pt x="3733800" y="0"/>
                  </a:moveTo>
                  <a:lnTo>
                    <a:pt x="3746500" y="0"/>
                  </a:lnTo>
                  <a:lnTo>
                    <a:pt x="3746500" y="3175"/>
                  </a:lnTo>
                  <a:lnTo>
                    <a:pt x="3733800" y="3175"/>
                  </a:lnTo>
                  <a:close/>
                  <a:moveTo>
                    <a:pt x="3759200" y="0"/>
                  </a:moveTo>
                  <a:lnTo>
                    <a:pt x="3771900" y="0"/>
                  </a:lnTo>
                  <a:lnTo>
                    <a:pt x="3771900" y="3175"/>
                  </a:lnTo>
                  <a:lnTo>
                    <a:pt x="3759200" y="3175"/>
                  </a:lnTo>
                  <a:close/>
                  <a:moveTo>
                    <a:pt x="3784600" y="0"/>
                  </a:moveTo>
                  <a:lnTo>
                    <a:pt x="3797300" y="0"/>
                  </a:lnTo>
                  <a:lnTo>
                    <a:pt x="3797300" y="3175"/>
                  </a:lnTo>
                  <a:lnTo>
                    <a:pt x="3784600" y="3175"/>
                  </a:lnTo>
                  <a:close/>
                  <a:moveTo>
                    <a:pt x="3810000" y="0"/>
                  </a:moveTo>
                  <a:lnTo>
                    <a:pt x="3822700" y="0"/>
                  </a:lnTo>
                  <a:lnTo>
                    <a:pt x="3822700" y="3175"/>
                  </a:lnTo>
                  <a:lnTo>
                    <a:pt x="3810000" y="3175"/>
                  </a:lnTo>
                  <a:close/>
                  <a:moveTo>
                    <a:pt x="3835400" y="0"/>
                  </a:moveTo>
                  <a:lnTo>
                    <a:pt x="3848100" y="0"/>
                  </a:lnTo>
                  <a:lnTo>
                    <a:pt x="3848100" y="3175"/>
                  </a:lnTo>
                  <a:lnTo>
                    <a:pt x="3835400" y="3175"/>
                  </a:lnTo>
                  <a:close/>
                  <a:moveTo>
                    <a:pt x="3860800" y="0"/>
                  </a:moveTo>
                  <a:lnTo>
                    <a:pt x="3873500" y="0"/>
                  </a:lnTo>
                  <a:lnTo>
                    <a:pt x="3873500" y="3175"/>
                  </a:lnTo>
                  <a:lnTo>
                    <a:pt x="3860800" y="3175"/>
                  </a:lnTo>
                  <a:close/>
                  <a:moveTo>
                    <a:pt x="3886200" y="0"/>
                  </a:moveTo>
                  <a:lnTo>
                    <a:pt x="3898900" y="0"/>
                  </a:lnTo>
                  <a:lnTo>
                    <a:pt x="3898900" y="3175"/>
                  </a:lnTo>
                  <a:lnTo>
                    <a:pt x="3886200" y="3175"/>
                  </a:lnTo>
                  <a:close/>
                  <a:moveTo>
                    <a:pt x="3911600" y="0"/>
                  </a:moveTo>
                  <a:lnTo>
                    <a:pt x="3924300" y="0"/>
                  </a:lnTo>
                  <a:lnTo>
                    <a:pt x="3924300" y="3175"/>
                  </a:lnTo>
                  <a:lnTo>
                    <a:pt x="3911600" y="3175"/>
                  </a:lnTo>
                  <a:close/>
                  <a:moveTo>
                    <a:pt x="3937000" y="0"/>
                  </a:moveTo>
                  <a:lnTo>
                    <a:pt x="3949700" y="0"/>
                  </a:lnTo>
                  <a:lnTo>
                    <a:pt x="3949700" y="3175"/>
                  </a:lnTo>
                  <a:lnTo>
                    <a:pt x="3937000" y="3175"/>
                  </a:lnTo>
                  <a:close/>
                  <a:moveTo>
                    <a:pt x="3962400" y="0"/>
                  </a:moveTo>
                  <a:lnTo>
                    <a:pt x="3975100" y="0"/>
                  </a:lnTo>
                  <a:lnTo>
                    <a:pt x="3975100" y="3175"/>
                  </a:lnTo>
                  <a:lnTo>
                    <a:pt x="3962400" y="3175"/>
                  </a:lnTo>
                  <a:close/>
                  <a:moveTo>
                    <a:pt x="3987800" y="0"/>
                  </a:moveTo>
                  <a:lnTo>
                    <a:pt x="4000500" y="0"/>
                  </a:lnTo>
                  <a:lnTo>
                    <a:pt x="4000500" y="3175"/>
                  </a:lnTo>
                  <a:lnTo>
                    <a:pt x="3987800" y="3175"/>
                  </a:lnTo>
                  <a:close/>
                  <a:moveTo>
                    <a:pt x="4013200" y="0"/>
                  </a:moveTo>
                  <a:lnTo>
                    <a:pt x="4025900" y="0"/>
                  </a:lnTo>
                  <a:lnTo>
                    <a:pt x="4025900" y="3175"/>
                  </a:lnTo>
                  <a:lnTo>
                    <a:pt x="4013200" y="3175"/>
                  </a:lnTo>
                  <a:close/>
                  <a:moveTo>
                    <a:pt x="4038600" y="0"/>
                  </a:moveTo>
                  <a:lnTo>
                    <a:pt x="4051300" y="0"/>
                  </a:lnTo>
                  <a:lnTo>
                    <a:pt x="4051300" y="3175"/>
                  </a:lnTo>
                  <a:lnTo>
                    <a:pt x="4038600" y="3175"/>
                  </a:lnTo>
                  <a:close/>
                  <a:moveTo>
                    <a:pt x="4064000" y="0"/>
                  </a:moveTo>
                  <a:lnTo>
                    <a:pt x="4076700" y="0"/>
                  </a:lnTo>
                  <a:lnTo>
                    <a:pt x="4076700" y="3175"/>
                  </a:lnTo>
                  <a:lnTo>
                    <a:pt x="4064000" y="3175"/>
                  </a:lnTo>
                  <a:close/>
                  <a:moveTo>
                    <a:pt x="4089400" y="0"/>
                  </a:moveTo>
                  <a:lnTo>
                    <a:pt x="4102100" y="0"/>
                  </a:lnTo>
                  <a:lnTo>
                    <a:pt x="4102100" y="3175"/>
                  </a:lnTo>
                  <a:lnTo>
                    <a:pt x="4089400" y="3175"/>
                  </a:lnTo>
                  <a:close/>
                  <a:moveTo>
                    <a:pt x="4114800" y="0"/>
                  </a:moveTo>
                  <a:lnTo>
                    <a:pt x="4127500" y="0"/>
                  </a:lnTo>
                  <a:lnTo>
                    <a:pt x="4127500" y="3175"/>
                  </a:lnTo>
                  <a:lnTo>
                    <a:pt x="4114800" y="3175"/>
                  </a:lnTo>
                  <a:close/>
                  <a:moveTo>
                    <a:pt x="4140200" y="0"/>
                  </a:moveTo>
                  <a:lnTo>
                    <a:pt x="4152900" y="0"/>
                  </a:lnTo>
                  <a:lnTo>
                    <a:pt x="4152900" y="3175"/>
                  </a:lnTo>
                  <a:lnTo>
                    <a:pt x="4140200" y="3175"/>
                  </a:lnTo>
                  <a:close/>
                  <a:moveTo>
                    <a:pt x="4165600" y="0"/>
                  </a:moveTo>
                  <a:lnTo>
                    <a:pt x="4178300" y="0"/>
                  </a:lnTo>
                  <a:lnTo>
                    <a:pt x="4178300" y="3175"/>
                  </a:lnTo>
                  <a:lnTo>
                    <a:pt x="4165600" y="3175"/>
                  </a:lnTo>
                  <a:close/>
                  <a:moveTo>
                    <a:pt x="4191000" y="0"/>
                  </a:moveTo>
                  <a:lnTo>
                    <a:pt x="4203700" y="0"/>
                  </a:lnTo>
                  <a:lnTo>
                    <a:pt x="4203700" y="3175"/>
                  </a:lnTo>
                  <a:lnTo>
                    <a:pt x="4191000" y="3175"/>
                  </a:lnTo>
                  <a:close/>
                  <a:moveTo>
                    <a:pt x="4216400" y="0"/>
                  </a:moveTo>
                  <a:lnTo>
                    <a:pt x="4229100" y="0"/>
                  </a:lnTo>
                  <a:lnTo>
                    <a:pt x="4229100" y="3175"/>
                  </a:lnTo>
                  <a:lnTo>
                    <a:pt x="4216400" y="3175"/>
                  </a:lnTo>
                  <a:close/>
                  <a:moveTo>
                    <a:pt x="4241800" y="0"/>
                  </a:moveTo>
                  <a:lnTo>
                    <a:pt x="4254500" y="0"/>
                  </a:lnTo>
                  <a:lnTo>
                    <a:pt x="4254500" y="3175"/>
                  </a:lnTo>
                  <a:lnTo>
                    <a:pt x="4241800" y="3175"/>
                  </a:lnTo>
                  <a:close/>
                  <a:moveTo>
                    <a:pt x="4267200" y="0"/>
                  </a:moveTo>
                  <a:lnTo>
                    <a:pt x="4279900" y="0"/>
                  </a:lnTo>
                  <a:lnTo>
                    <a:pt x="4279900" y="3175"/>
                  </a:lnTo>
                  <a:lnTo>
                    <a:pt x="4267200" y="3175"/>
                  </a:lnTo>
                  <a:close/>
                  <a:moveTo>
                    <a:pt x="4292600" y="0"/>
                  </a:moveTo>
                  <a:lnTo>
                    <a:pt x="4305300" y="0"/>
                  </a:lnTo>
                  <a:lnTo>
                    <a:pt x="4305300" y="3175"/>
                  </a:lnTo>
                  <a:lnTo>
                    <a:pt x="4292600" y="3175"/>
                  </a:lnTo>
                  <a:close/>
                  <a:moveTo>
                    <a:pt x="4318000" y="0"/>
                  </a:moveTo>
                  <a:lnTo>
                    <a:pt x="4330700" y="0"/>
                  </a:lnTo>
                  <a:lnTo>
                    <a:pt x="4330700" y="3175"/>
                  </a:lnTo>
                  <a:lnTo>
                    <a:pt x="4318000" y="3175"/>
                  </a:lnTo>
                  <a:close/>
                  <a:moveTo>
                    <a:pt x="4343400" y="0"/>
                  </a:moveTo>
                  <a:lnTo>
                    <a:pt x="4356100" y="0"/>
                  </a:lnTo>
                  <a:lnTo>
                    <a:pt x="4356100" y="3175"/>
                  </a:lnTo>
                  <a:lnTo>
                    <a:pt x="4343400" y="3175"/>
                  </a:lnTo>
                  <a:close/>
                  <a:moveTo>
                    <a:pt x="4368800" y="0"/>
                  </a:moveTo>
                  <a:lnTo>
                    <a:pt x="4381500" y="0"/>
                  </a:lnTo>
                  <a:lnTo>
                    <a:pt x="4381500" y="3175"/>
                  </a:lnTo>
                  <a:lnTo>
                    <a:pt x="4368800" y="3175"/>
                  </a:lnTo>
                  <a:close/>
                  <a:moveTo>
                    <a:pt x="4394200" y="0"/>
                  </a:moveTo>
                  <a:lnTo>
                    <a:pt x="4406900" y="0"/>
                  </a:lnTo>
                  <a:lnTo>
                    <a:pt x="4406900" y="3175"/>
                  </a:lnTo>
                  <a:lnTo>
                    <a:pt x="4394200" y="3175"/>
                  </a:lnTo>
                  <a:close/>
                  <a:moveTo>
                    <a:pt x="4419600" y="0"/>
                  </a:moveTo>
                  <a:lnTo>
                    <a:pt x="4432300" y="0"/>
                  </a:lnTo>
                  <a:lnTo>
                    <a:pt x="4432300" y="3175"/>
                  </a:lnTo>
                  <a:lnTo>
                    <a:pt x="4419600" y="3175"/>
                  </a:lnTo>
                  <a:close/>
                  <a:moveTo>
                    <a:pt x="4445000" y="0"/>
                  </a:moveTo>
                  <a:lnTo>
                    <a:pt x="4457700" y="0"/>
                  </a:lnTo>
                  <a:lnTo>
                    <a:pt x="4457700" y="3175"/>
                  </a:lnTo>
                  <a:lnTo>
                    <a:pt x="4445000" y="3175"/>
                  </a:lnTo>
                  <a:close/>
                  <a:moveTo>
                    <a:pt x="4470400" y="0"/>
                  </a:moveTo>
                  <a:lnTo>
                    <a:pt x="4483100" y="0"/>
                  </a:lnTo>
                  <a:lnTo>
                    <a:pt x="4483100" y="3175"/>
                  </a:lnTo>
                  <a:lnTo>
                    <a:pt x="4470400" y="3175"/>
                  </a:lnTo>
                  <a:close/>
                  <a:moveTo>
                    <a:pt x="4495800" y="0"/>
                  </a:moveTo>
                  <a:lnTo>
                    <a:pt x="4508500" y="0"/>
                  </a:lnTo>
                  <a:lnTo>
                    <a:pt x="4508500" y="3175"/>
                  </a:lnTo>
                  <a:lnTo>
                    <a:pt x="4495800" y="3175"/>
                  </a:lnTo>
                  <a:close/>
                  <a:moveTo>
                    <a:pt x="4521200" y="0"/>
                  </a:moveTo>
                  <a:lnTo>
                    <a:pt x="4533900" y="0"/>
                  </a:lnTo>
                  <a:lnTo>
                    <a:pt x="4533900" y="3175"/>
                  </a:lnTo>
                  <a:lnTo>
                    <a:pt x="4521200" y="3175"/>
                  </a:lnTo>
                  <a:close/>
                  <a:moveTo>
                    <a:pt x="4546600" y="0"/>
                  </a:moveTo>
                  <a:lnTo>
                    <a:pt x="4559300" y="0"/>
                  </a:lnTo>
                  <a:lnTo>
                    <a:pt x="4559300" y="3175"/>
                  </a:lnTo>
                  <a:lnTo>
                    <a:pt x="4546600" y="3175"/>
                  </a:lnTo>
                  <a:close/>
                  <a:moveTo>
                    <a:pt x="4572000" y="0"/>
                  </a:moveTo>
                  <a:lnTo>
                    <a:pt x="4584700" y="0"/>
                  </a:lnTo>
                  <a:lnTo>
                    <a:pt x="4584700" y="3175"/>
                  </a:lnTo>
                  <a:lnTo>
                    <a:pt x="4572000" y="3175"/>
                  </a:lnTo>
                  <a:close/>
                  <a:moveTo>
                    <a:pt x="4597400" y="0"/>
                  </a:moveTo>
                  <a:lnTo>
                    <a:pt x="4610100" y="0"/>
                  </a:lnTo>
                  <a:lnTo>
                    <a:pt x="4610100" y="3175"/>
                  </a:lnTo>
                  <a:lnTo>
                    <a:pt x="4597400" y="3175"/>
                  </a:lnTo>
                  <a:close/>
                  <a:moveTo>
                    <a:pt x="4622800" y="0"/>
                  </a:moveTo>
                  <a:lnTo>
                    <a:pt x="4635500" y="0"/>
                  </a:lnTo>
                  <a:lnTo>
                    <a:pt x="4635500" y="3175"/>
                  </a:lnTo>
                  <a:lnTo>
                    <a:pt x="4622800" y="3175"/>
                  </a:lnTo>
                  <a:close/>
                  <a:moveTo>
                    <a:pt x="4648200" y="0"/>
                  </a:moveTo>
                  <a:lnTo>
                    <a:pt x="4660900" y="0"/>
                  </a:lnTo>
                  <a:lnTo>
                    <a:pt x="4660900" y="3175"/>
                  </a:lnTo>
                  <a:lnTo>
                    <a:pt x="4648200" y="3175"/>
                  </a:lnTo>
                  <a:close/>
                  <a:moveTo>
                    <a:pt x="4673600" y="0"/>
                  </a:moveTo>
                  <a:lnTo>
                    <a:pt x="4686300" y="0"/>
                  </a:lnTo>
                  <a:lnTo>
                    <a:pt x="4686300" y="3175"/>
                  </a:lnTo>
                  <a:lnTo>
                    <a:pt x="4673600" y="3175"/>
                  </a:lnTo>
                  <a:close/>
                  <a:moveTo>
                    <a:pt x="4699000" y="0"/>
                  </a:moveTo>
                  <a:lnTo>
                    <a:pt x="4711700" y="0"/>
                  </a:lnTo>
                  <a:lnTo>
                    <a:pt x="4711700" y="3175"/>
                  </a:lnTo>
                  <a:lnTo>
                    <a:pt x="4699000" y="3175"/>
                  </a:lnTo>
                  <a:close/>
                  <a:moveTo>
                    <a:pt x="4724400" y="0"/>
                  </a:moveTo>
                  <a:lnTo>
                    <a:pt x="4737100" y="0"/>
                  </a:lnTo>
                  <a:lnTo>
                    <a:pt x="4737100" y="3175"/>
                  </a:lnTo>
                  <a:lnTo>
                    <a:pt x="4724400" y="3175"/>
                  </a:lnTo>
                  <a:close/>
                  <a:moveTo>
                    <a:pt x="4749800" y="0"/>
                  </a:moveTo>
                  <a:lnTo>
                    <a:pt x="4762500" y="0"/>
                  </a:lnTo>
                  <a:lnTo>
                    <a:pt x="4762500" y="3175"/>
                  </a:lnTo>
                  <a:lnTo>
                    <a:pt x="4749800" y="3175"/>
                  </a:lnTo>
                  <a:close/>
                  <a:moveTo>
                    <a:pt x="4775200" y="0"/>
                  </a:moveTo>
                  <a:lnTo>
                    <a:pt x="4787900" y="0"/>
                  </a:lnTo>
                  <a:lnTo>
                    <a:pt x="4787900" y="3175"/>
                  </a:lnTo>
                  <a:lnTo>
                    <a:pt x="4775200" y="3175"/>
                  </a:lnTo>
                  <a:close/>
                  <a:moveTo>
                    <a:pt x="4800600" y="0"/>
                  </a:moveTo>
                  <a:lnTo>
                    <a:pt x="4813300" y="0"/>
                  </a:lnTo>
                  <a:lnTo>
                    <a:pt x="4813300" y="3175"/>
                  </a:lnTo>
                  <a:lnTo>
                    <a:pt x="4800600" y="3175"/>
                  </a:lnTo>
                  <a:close/>
                  <a:moveTo>
                    <a:pt x="4826000" y="0"/>
                  </a:moveTo>
                  <a:lnTo>
                    <a:pt x="4838700" y="0"/>
                  </a:lnTo>
                  <a:lnTo>
                    <a:pt x="4838700" y="3175"/>
                  </a:lnTo>
                  <a:lnTo>
                    <a:pt x="4826000" y="3175"/>
                  </a:lnTo>
                  <a:close/>
                  <a:moveTo>
                    <a:pt x="4851400" y="0"/>
                  </a:moveTo>
                  <a:lnTo>
                    <a:pt x="4864100" y="0"/>
                  </a:lnTo>
                  <a:lnTo>
                    <a:pt x="4864100" y="3175"/>
                  </a:lnTo>
                  <a:lnTo>
                    <a:pt x="4851400" y="3175"/>
                  </a:lnTo>
                  <a:close/>
                  <a:moveTo>
                    <a:pt x="4876800" y="0"/>
                  </a:moveTo>
                  <a:lnTo>
                    <a:pt x="4889500" y="0"/>
                  </a:lnTo>
                  <a:lnTo>
                    <a:pt x="4889500" y="3175"/>
                  </a:lnTo>
                  <a:lnTo>
                    <a:pt x="4876800" y="3175"/>
                  </a:lnTo>
                  <a:close/>
                  <a:moveTo>
                    <a:pt x="4902200" y="0"/>
                  </a:moveTo>
                  <a:lnTo>
                    <a:pt x="4914900" y="0"/>
                  </a:lnTo>
                  <a:lnTo>
                    <a:pt x="4914900" y="3175"/>
                  </a:lnTo>
                  <a:lnTo>
                    <a:pt x="4902200" y="3175"/>
                  </a:lnTo>
                  <a:close/>
                  <a:moveTo>
                    <a:pt x="4927600" y="0"/>
                  </a:moveTo>
                  <a:lnTo>
                    <a:pt x="4940300" y="0"/>
                  </a:lnTo>
                  <a:lnTo>
                    <a:pt x="4940300" y="3175"/>
                  </a:lnTo>
                  <a:lnTo>
                    <a:pt x="4927600" y="3175"/>
                  </a:lnTo>
                  <a:close/>
                  <a:moveTo>
                    <a:pt x="4953000" y="0"/>
                  </a:moveTo>
                  <a:lnTo>
                    <a:pt x="4965700" y="0"/>
                  </a:lnTo>
                  <a:lnTo>
                    <a:pt x="4965700" y="3175"/>
                  </a:lnTo>
                  <a:lnTo>
                    <a:pt x="4953000" y="3175"/>
                  </a:lnTo>
                  <a:close/>
                  <a:moveTo>
                    <a:pt x="4978400" y="0"/>
                  </a:moveTo>
                  <a:lnTo>
                    <a:pt x="4991100" y="0"/>
                  </a:lnTo>
                  <a:lnTo>
                    <a:pt x="4991100" y="3175"/>
                  </a:lnTo>
                  <a:lnTo>
                    <a:pt x="4978400" y="3175"/>
                  </a:lnTo>
                  <a:close/>
                  <a:moveTo>
                    <a:pt x="5003800" y="0"/>
                  </a:moveTo>
                  <a:lnTo>
                    <a:pt x="5016500" y="0"/>
                  </a:lnTo>
                  <a:lnTo>
                    <a:pt x="5016500" y="3175"/>
                  </a:lnTo>
                  <a:lnTo>
                    <a:pt x="5003800" y="3175"/>
                  </a:lnTo>
                  <a:close/>
                  <a:moveTo>
                    <a:pt x="5029200" y="0"/>
                  </a:moveTo>
                  <a:lnTo>
                    <a:pt x="5041900" y="0"/>
                  </a:lnTo>
                  <a:lnTo>
                    <a:pt x="5041900" y="3175"/>
                  </a:lnTo>
                  <a:lnTo>
                    <a:pt x="5029200" y="3175"/>
                  </a:lnTo>
                  <a:close/>
                  <a:moveTo>
                    <a:pt x="5054600" y="0"/>
                  </a:moveTo>
                  <a:lnTo>
                    <a:pt x="5067300" y="0"/>
                  </a:lnTo>
                  <a:lnTo>
                    <a:pt x="5067300" y="3175"/>
                  </a:lnTo>
                  <a:lnTo>
                    <a:pt x="5054600" y="3175"/>
                  </a:lnTo>
                  <a:close/>
                  <a:moveTo>
                    <a:pt x="5080000" y="0"/>
                  </a:moveTo>
                  <a:lnTo>
                    <a:pt x="5092700" y="0"/>
                  </a:lnTo>
                  <a:lnTo>
                    <a:pt x="5092700" y="3175"/>
                  </a:lnTo>
                  <a:lnTo>
                    <a:pt x="5080000" y="3175"/>
                  </a:lnTo>
                  <a:close/>
                  <a:moveTo>
                    <a:pt x="5105400" y="0"/>
                  </a:moveTo>
                  <a:lnTo>
                    <a:pt x="5118100" y="0"/>
                  </a:lnTo>
                  <a:lnTo>
                    <a:pt x="5118100" y="3175"/>
                  </a:lnTo>
                  <a:lnTo>
                    <a:pt x="5105400" y="3175"/>
                  </a:lnTo>
                  <a:close/>
                  <a:moveTo>
                    <a:pt x="5130800" y="0"/>
                  </a:moveTo>
                  <a:lnTo>
                    <a:pt x="5143500" y="0"/>
                  </a:lnTo>
                  <a:lnTo>
                    <a:pt x="5143500" y="3175"/>
                  </a:lnTo>
                  <a:lnTo>
                    <a:pt x="5130800" y="3175"/>
                  </a:lnTo>
                  <a:close/>
                  <a:moveTo>
                    <a:pt x="5156200" y="0"/>
                  </a:moveTo>
                  <a:lnTo>
                    <a:pt x="5168900" y="0"/>
                  </a:lnTo>
                  <a:lnTo>
                    <a:pt x="5168900" y="3175"/>
                  </a:lnTo>
                  <a:lnTo>
                    <a:pt x="5156200" y="3175"/>
                  </a:lnTo>
                  <a:close/>
                  <a:moveTo>
                    <a:pt x="5181600" y="0"/>
                  </a:moveTo>
                  <a:lnTo>
                    <a:pt x="5194300" y="0"/>
                  </a:lnTo>
                  <a:lnTo>
                    <a:pt x="5194300" y="3175"/>
                  </a:lnTo>
                  <a:lnTo>
                    <a:pt x="5181600" y="3175"/>
                  </a:lnTo>
                  <a:close/>
                  <a:moveTo>
                    <a:pt x="5207000" y="0"/>
                  </a:moveTo>
                  <a:lnTo>
                    <a:pt x="5219700" y="0"/>
                  </a:lnTo>
                  <a:lnTo>
                    <a:pt x="5219700" y="3175"/>
                  </a:lnTo>
                  <a:lnTo>
                    <a:pt x="5207000" y="3175"/>
                  </a:lnTo>
                  <a:close/>
                  <a:moveTo>
                    <a:pt x="5232400" y="0"/>
                  </a:moveTo>
                  <a:lnTo>
                    <a:pt x="5245100" y="0"/>
                  </a:lnTo>
                  <a:lnTo>
                    <a:pt x="5245100" y="3175"/>
                  </a:lnTo>
                  <a:lnTo>
                    <a:pt x="5232400" y="3175"/>
                  </a:lnTo>
                  <a:close/>
                  <a:moveTo>
                    <a:pt x="5257800" y="0"/>
                  </a:moveTo>
                  <a:lnTo>
                    <a:pt x="5270500" y="0"/>
                  </a:lnTo>
                  <a:lnTo>
                    <a:pt x="5270500" y="3175"/>
                  </a:lnTo>
                  <a:lnTo>
                    <a:pt x="5257800" y="3175"/>
                  </a:lnTo>
                  <a:close/>
                  <a:moveTo>
                    <a:pt x="5283200" y="0"/>
                  </a:moveTo>
                  <a:lnTo>
                    <a:pt x="5295900" y="0"/>
                  </a:lnTo>
                  <a:lnTo>
                    <a:pt x="5295900" y="3175"/>
                  </a:lnTo>
                  <a:lnTo>
                    <a:pt x="5283200" y="3175"/>
                  </a:lnTo>
                  <a:close/>
                  <a:moveTo>
                    <a:pt x="5308600" y="0"/>
                  </a:moveTo>
                  <a:lnTo>
                    <a:pt x="5321300" y="0"/>
                  </a:lnTo>
                  <a:lnTo>
                    <a:pt x="5321300" y="3175"/>
                  </a:lnTo>
                  <a:lnTo>
                    <a:pt x="5308600" y="3175"/>
                  </a:lnTo>
                  <a:close/>
                  <a:moveTo>
                    <a:pt x="5334000" y="0"/>
                  </a:moveTo>
                  <a:lnTo>
                    <a:pt x="5346700" y="0"/>
                  </a:lnTo>
                  <a:lnTo>
                    <a:pt x="5346700" y="3175"/>
                  </a:lnTo>
                  <a:lnTo>
                    <a:pt x="5334000" y="3175"/>
                  </a:lnTo>
                  <a:close/>
                  <a:moveTo>
                    <a:pt x="5359400" y="0"/>
                  </a:moveTo>
                  <a:lnTo>
                    <a:pt x="5372100" y="0"/>
                  </a:lnTo>
                  <a:lnTo>
                    <a:pt x="5372100" y="3175"/>
                  </a:lnTo>
                  <a:lnTo>
                    <a:pt x="5359400" y="3175"/>
                  </a:lnTo>
                  <a:close/>
                  <a:moveTo>
                    <a:pt x="5384800" y="0"/>
                  </a:moveTo>
                  <a:lnTo>
                    <a:pt x="5397500" y="0"/>
                  </a:lnTo>
                  <a:lnTo>
                    <a:pt x="5397500" y="3175"/>
                  </a:lnTo>
                  <a:lnTo>
                    <a:pt x="5384800" y="3175"/>
                  </a:lnTo>
                  <a:close/>
                  <a:moveTo>
                    <a:pt x="5410200" y="0"/>
                  </a:moveTo>
                  <a:lnTo>
                    <a:pt x="5422900" y="0"/>
                  </a:lnTo>
                  <a:lnTo>
                    <a:pt x="5422900" y="3175"/>
                  </a:lnTo>
                  <a:lnTo>
                    <a:pt x="5410200" y="3175"/>
                  </a:lnTo>
                  <a:close/>
                  <a:moveTo>
                    <a:pt x="5435600" y="0"/>
                  </a:moveTo>
                  <a:lnTo>
                    <a:pt x="5448300" y="0"/>
                  </a:lnTo>
                  <a:lnTo>
                    <a:pt x="5448300" y="3175"/>
                  </a:lnTo>
                  <a:lnTo>
                    <a:pt x="5435600" y="3175"/>
                  </a:lnTo>
                  <a:close/>
                  <a:moveTo>
                    <a:pt x="5461000" y="0"/>
                  </a:moveTo>
                  <a:lnTo>
                    <a:pt x="5473700" y="0"/>
                  </a:lnTo>
                  <a:lnTo>
                    <a:pt x="5473700" y="3175"/>
                  </a:lnTo>
                  <a:lnTo>
                    <a:pt x="5461000" y="3175"/>
                  </a:lnTo>
                  <a:close/>
                  <a:moveTo>
                    <a:pt x="5486400" y="0"/>
                  </a:moveTo>
                  <a:lnTo>
                    <a:pt x="5499100" y="0"/>
                  </a:lnTo>
                  <a:lnTo>
                    <a:pt x="5499100" y="3175"/>
                  </a:lnTo>
                  <a:lnTo>
                    <a:pt x="5486400" y="3175"/>
                  </a:lnTo>
                  <a:close/>
                  <a:moveTo>
                    <a:pt x="5511800" y="0"/>
                  </a:moveTo>
                  <a:lnTo>
                    <a:pt x="5524500" y="0"/>
                  </a:lnTo>
                  <a:lnTo>
                    <a:pt x="5524500" y="3175"/>
                  </a:lnTo>
                  <a:lnTo>
                    <a:pt x="5511800" y="3175"/>
                  </a:lnTo>
                  <a:close/>
                  <a:moveTo>
                    <a:pt x="5537200" y="0"/>
                  </a:moveTo>
                  <a:lnTo>
                    <a:pt x="5549900" y="0"/>
                  </a:lnTo>
                  <a:lnTo>
                    <a:pt x="5549900" y="3175"/>
                  </a:lnTo>
                  <a:lnTo>
                    <a:pt x="5537200" y="3175"/>
                  </a:lnTo>
                  <a:close/>
                  <a:moveTo>
                    <a:pt x="5562600" y="0"/>
                  </a:moveTo>
                  <a:lnTo>
                    <a:pt x="5575300" y="0"/>
                  </a:lnTo>
                  <a:lnTo>
                    <a:pt x="5575300" y="3175"/>
                  </a:lnTo>
                  <a:lnTo>
                    <a:pt x="5562600" y="3175"/>
                  </a:lnTo>
                  <a:close/>
                  <a:moveTo>
                    <a:pt x="5588000" y="0"/>
                  </a:moveTo>
                  <a:lnTo>
                    <a:pt x="5600700" y="0"/>
                  </a:lnTo>
                  <a:lnTo>
                    <a:pt x="5600700" y="3175"/>
                  </a:lnTo>
                  <a:lnTo>
                    <a:pt x="5588000" y="3175"/>
                  </a:lnTo>
                  <a:close/>
                  <a:moveTo>
                    <a:pt x="5613400" y="0"/>
                  </a:moveTo>
                  <a:lnTo>
                    <a:pt x="5626100" y="0"/>
                  </a:lnTo>
                  <a:lnTo>
                    <a:pt x="5626100" y="3175"/>
                  </a:lnTo>
                  <a:lnTo>
                    <a:pt x="5613400" y="3175"/>
                  </a:lnTo>
                  <a:close/>
                  <a:moveTo>
                    <a:pt x="5638800" y="0"/>
                  </a:moveTo>
                  <a:lnTo>
                    <a:pt x="5651500" y="0"/>
                  </a:lnTo>
                  <a:lnTo>
                    <a:pt x="5651500" y="3175"/>
                  </a:lnTo>
                  <a:lnTo>
                    <a:pt x="5638800" y="3175"/>
                  </a:lnTo>
                  <a:close/>
                  <a:moveTo>
                    <a:pt x="5664200" y="0"/>
                  </a:moveTo>
                  <a:lnTo>
                    <a:pt x="5676900" y="0"/>
                  </a:lnTo>
                  <a:lnTo>
                    <a:pt x="5676900" y="3175"/>
                  </a:lnTo>
                  <a:lnTo>
                    <a:pt x="5664200" y="3175"/>
                  </a:lnTo>
                  <a:close/>
                  <a:moveTo>
                    <a:pt x="5689600" y="0"/>
                  </a:moveTo>
                  <a:lnTo>
                    <a:pt x="5702300" y="0"/>
                  </a:lnTo>
                  <a:lnTo>
                    <a:pt x="5702300" y="3175"/>
                  </a:lnTo>
                  <a:lnTo>
                    <a:pt x="5689600" y="3175"/>
                  </a:lnTo>
                  <a:close/>
                  <a:moveTo>
                    <a:pt x="5715000" y="0"/>
                  </a:moveTo>
                  <a:lnTo>
                    <a:pt x="5727700" y="0"/>
                  </a:lnTo>
                  <a:lnTo>
                    <a:pt x="5727700" y="3175"/>
                  </a:lnTo>
                  <a:lnTo>
                    <a:pt x="5715000" y="3175"/>
                  </a:lnTo>
                  <a:close/>
                  <a:moveTo>
                    <a:pt x="5740400" y="0"/>
                  </a:moveTo>
                  <a:lnTo>
                    <a:pt x="5753100" y="0"/>
                  </a:lnTo>
                  <a:lnTo>
                    <a:pt x="5753100" y="3175"/>
                  </a:lnTo>
                  <a:lnTo>
                    <a:pt x="5740400" y="3175"/>
                  </a:lnTo>
                  <a:close/>
                  <a:moveTo>
                    <a:pt x="5765800" y="0"/>
                  </a:moveTo>
                  <a:lnTo>
                    <a:pt x="5778500" y="0"/>
                  </a:lnTo>
                  <a:lnTo>
                    <a:pt x="5778500" y="3175"/>
                  </a:lnTo>
                  <a:lnTo>
                    <a:pt x="5765800" y="3175"/>
                  </a:lnTo>
                  <a:close/>
                  <a:moveTo>
                    <a:pt x="5791200" y="0"/>
                  </a:moveTo>
                  <a:lnTo>
                    <a:pt x="5803900" y="0"/>
                  </a:lnTo>
                  <a:lnTo>
                    <a:pt x="5803900" y="3175"/>
                  </a:lnTo>
                  <a:lnTo>
                    <a:pt x="5791200" y="3175"/>
                  </a:lnTo>
                  <a:close/>
                  <a:moveTo>
                    <a:pt x="5816600" y="0"/>
                  </a:moveTo>
                  <a:lnTo>
                    <a:pt x="5829300" y="0"/>
                  </a:lnTo>
                  <a:lnTo>
                    <a:pt x="5829300" y="3175"/>
                  </a:lnTo>
                  <a:lnTo>
                    <a:pt x="5816600" y="3175"/>
                  </a:lnTo>
                  <a:close/>
                  <a:moveTo>
                    <a:pt x="5842000" y="0"/>
                  </a:moveTo>
                  <a:lnTo>
                    <a:pt x="5854700" y="0"/>
                  </a:lnTo>
                  <a:lnTo>
                    <a:pt x="5854700" y="3175"/>
                  </a:lnTo>
                  <a:lnTo>
                    <a:pt x="5842000" y="3175"/>
                  </a:lnTo>
                  <a:close/>
                  <a:moveTo>
                    <a:pt x="5867400" y="0"/>
                  </a:moveTo>
                  <a:lnTo>
                    <a:pt x="5880100" y="0"/>
                  </a:lnTo>
                  <a:lnTo>
                    <a:pt x="5880100" y="3175"/>
                  </a:lnTo>
                  <a:lnTo>
                    <a:pt x="5867400" y="3175"/>
                  </a:lnTo>
                  <a:close/>
                  <a:moveTo>
                    <a:pt x="5892800" y="0"/>
                  </a:moveTo>
                  <a:lnTo>
                    <a:pt x="5905500" y="0"/>
                  </a:lnTo>
                  <a:lnTo>
                    <a:pt x="5905500" y="3175"/>
                  </a:lnTo>
                  <a:lnTo>
                    <a:pt x="5892800" y="3175"/>
                  </a:lnTo>
                  <a:close/>
                  <a:moveTo>
                    <a:pt x="5918200" y="0"/>
                  </a:moveTo>
                  <a:lnTo>
                    <a:pt x="5930900" y="0"/>
                  </a:lnTo>
                  <a:lnTo>
                    <a:pt x="5930900" y="3175"/>
                  </a:lnTo>
                  <a:lnTo>
                    <a:pt x="5918200" y="3175"/>
                  </a:lnTo>
                  <a:close/>
                  <a:moveTo>
                    <a:pt x="5943600" y="0"/>
                  </a:moveTo>
                  <a:lnTo>
                    <a:pt x="5956300" y="0"/>
                  </a:lnTo>
                  <a:lnTo>
                    <a:pt x="5956300" y="3175"/>
                  </a:lnTo>
                  <a:lnTo>
                    <a:pt x="5943600" y="3175"/>
                  </a:lnTo>
                  <a:close/>
                  <a:moveTo>
                    <a:pt x="5969000" y="0"/>
                  </a:moveTo>
                  <a:lnTo>
                    <a:pt x="5981700" y="0"/>
                  </a:lnTo>
                  <a:lnTo>
                    <a:pt x="5981700" y="3175"/>
                  </a:lnTo>
                  <a:lnTo>
                    <a:pt x="5969000" y="3175"/>
                  </a:lnTo>
                  <a:close/>
                  <a:moveTo>
                    <a:pt x="5994400" y="0"/>
                  </a:moveTo>
                  <a:lnTo>
                    <a:pt x="6007100" y="0"/>
                  </a:lnTo>
                  <a:lnTo>
                    <a:pt x="6007100" y="3175"/>
                  </a:lnTo>
                  <a:lnTo>
                    <a:pt x="5994400" y="3175"/>
                  </a:lnTo>
                  <a:close/>
                  <a:moveTo>
                    <a:pt x="6019800" y="0"/>
                  </a:moveTo>
                  <a:lnTo>
                    <a:pt x="6032500" y="0"/>
                  </a:lnTo>
                  <a:lnTo>
                    <a:pt x="6032500" y="3175"/>
                  </a:lnTo>
                  <a:lnTo>
                    <a:pt x="6019800" y="3175"/>
                  </a:lnTo>
                  <a:close/>
                  <a:moveTo>
                    <a:pt x="6045200" y="0"/>
                  </a:moveTo>
                  <a:lnTo>
                    <a:pt x="6057900" y="0"/>
                  </a:lnTo>
                  <a:lnTo>
                    <a:pt x="6057900" y="3175"/>
                  </a:lnTo>
                  <a:lnTo>
                    <a:pt x="6045200" y="3175"/>
                  </a:lnTo>
                  <a:close/>
                  <a:moveTo>
                    <a:pt x="6070600" y="0"/>
                  </a:moveTo>
                  <a:lnTo>
                    <a:pt x="6083300" y="0"/>
                  </a:lnTo>
                  <a:lnTo>
                    <a:pt x="6083300" y="3175"/>
                  </a:lnTo>
                  <a:lnTo>
                    <a:pt x="6070600" y="3175"/>
                  </a:lnTo>
                  <a:close/>
                  <a:moveTo>
                    <a:pt x="6096000" y="0"/>
                  </a:moveTo>
                  <a:lnTo>
                    <a:pt x="6108700" y="0"/>
                  </a:lnTo>
                  <a:lnTo>
                    <a:pt x="6108700" y="3175"/>
                  </a:lnTo>
                  <a:lnTo>
                    <a:pt x="6096000" y="3175"/>
                  </a:lnTo>
                  <a:close/>
                  <a:moveTo>
                    <a:pt x="6121400" y="0"/>
                  </a:moveTo>
                  <a:lnTo>
                    <a:pt x="6134100" y="0"/>
                  </a:lnTo>
                  <a:lnTo>
                    <a:pt x="6134100" y="3175"/>
                  </a:lnTo>
                  <a:lnTo>
                    <a:pt x="6121400" y="3175"/>
                  </a:lnTo>
                  <a:close/>
                  <a:moveTo>
                    <a:pt x="6146800" y="0"/>
                  </a:moveTo>
                  <a:lnTo>
                    <a:pt x="6159500" y="0"/>
                  </a:lnTo>
                  <a:lnTo>
                    <a:pt x="6159500" y="3175"/>
                  </a:lnTo>
                  <a:lnTo>
                    <a:pt x="6146800" y="3175"/>
                  </a:lnTo>
                  <a:close/>
                  <a:moveTo>
                    <a:pt x="6172200" y="0"/>
                  </a:moveTo>
                  <a:lnTo>
                    <a:pt x="6184900" y="0"/>
                  </a:lnTo>
                  <a:lnTo>
                    <a:pt x="6184900" y="3175"/>
                  </a:lnTo>
                  <a:lnTo>
                    <a:pt x="6172200" y="3175"/>
                  </a:lnTo>
                  <a:close/>
                  <a:moveTo>
                    <a:pt x="6197600" y="0"/>
                  </a:moveTo>
                  <a:lnTo>
                    <a:pt x="6210300" y="0"/>
                  </a:lnTo>
                  <a:lnTo>
                    <a:pt x="6210300" y="3175"/>
                  </a:lnTo>
                  <a:lnTo>
                    <a:pt x="6197600" y="3175"/>
                  </a:lnTo>
                  <a:close/>
                  <a:moveTo>
                    <a:pt x="6223000" y="0"/>
                  </a:moveTo>
                  <a:lnTo>
                    <a:pt x="6235700" y="0"/>
                  </a:lnTo>
                  <a:lnTo>
                    <a:pt x="6235700" y="3175"/>
                  </a:lnTo>
                  <a:lnTo>
                    <a:pt x="6223000" y="3175"/>
                  </a:lnTo>
                  <a:close/>
                  <a:moveTo>
                    <a:pt x="6248400" y="0"/>
                  </a:moveTo>
                  <a:lnTo>
                    <a:pt x="6261100" y="0"/>
                  </a:lnTo>
                  <a:lnTo>
                    <a:pt x="6261100" y="3175"/>
                  </a:lnTo>
                  <a:lnTo>
                    <a:pt x="6248400" y="3175"/>
                  </a:lnTo>
                  <a:close/>
                  <a:moveTo>
                    <a:pt x="6273800" y="0"/>
                  </a:moveTo>
                  <a:lnTo>
                    <a:pt x="6286500" y="0"/>
                  </a:lnTo>
                  <a:lnTo>
                    <a:pt x="6286500" y="3175"/>
                  </a:lnTo>
                  <a:lnTo>
                    <a:pt x="6273800" y="3175"/>
                  </a:lnTo>
                  <a:close/>
                  <a:moveTo>
                    <a:pt x="6299200" y="0"/>
                  </a:moveTo>
                  <a:lnTo>
                    <a:pt x="6311900" y="0"/>
                  </a:lnTo>
                  <a:lnTo>
                    <a:pt x="6311900" y="3175"/>
                  </a:lnTo>
                  <a:lnTo>
                    <a:pt x="6299200" y="3175"/>
                  </a:lnTo>
                  <a:close/>
                  <a:moveTo>
                    <a:pt x="6324600" y="0"/>
                  </a:moveTo>
                  <a:lnTo>
                    <a:pt x="6337300" y="0"/>
                  </a:lnTo>
                  <a:lnTo>
                    <a:pt x="6337300" y="3175"/>
                  </a:lnTo>
                  <a:lnTo>
                    <a:pt x="6324600" y="3175"/>
                  </a:lnTo>
                  <a:close/>
                  <a:moveTo>
                    <a:pt x="6350000" y="0"/>
                  </a:moveTo>
                  <a:lnTo>
                    <a:pt x="6362700" y="0"/>
                  </a:lnTo>
                  <a:lnTo>
                    <a:pt x="6362700" y="3175"/>
                  </a:lnTo>
                  <a:lnTo>
                    <a:pt x="6350000" y="3175"/>
                  </a:lnTo>
                  <a:close/>
                  <a:moveTo>
                    <a:pt x="6375400" y="0"/>
                  </a:moveTo>
                  <a:lnTo>
                    <a:pt x="6388100" y="0"/>
                  </a:lnTo>
                  <a:lnTo>
                    <a:pt x="6388100" y="3175"/>
                  </a:lnTo>
                  <a:lnTo>
                    <a:pt x="6375400" y="3175"/>
                  </a:lnTo>
                  <a:close/>
                  <a:moveTo>
                    <a:pt x="6400800" y="0"/>
                  </a:moveTo>
                  <a:lnTo>
                    <a:pt x="6413500" y="0"/>
                  </a:lnTo>
                  <a:lnTo>
                    <a:pt x="6413500" y="3175"/>
                  </a:lnTo>
                  <a:lnTo>
                    <a:pt x="6400800" y="3175"/>
                  </a:lnTo>
                  <a:close/>
                  <a:moveTo>
                    <a:pt x="6426200" y="0"/>
                  </a:moveTo>
                  <a:lnTo>
                    <a:pt x="6438900" y="0"/>
                  </a:lnTo>
                  <a:lnTo>
                    <a:pt x="6438900" y="3175"/>
                  </a:lnTo>
                  <a:lnTo>
                    <a:pt x="6426200" y="3175"/>
                  </a:lnTo>
                  <a:close/>
                  <a:moveTo>
                    <a:pt x="6451600" y="0"/>
                  </a:moveTo>
                  <a:lnTo>
                    <a:pt x="6464300" y="0"/>
                  </a:lnTo>
                  <a:lnTo>
                    <a:pt x="6464300" y="3175"/>
                  </a:lnTo>
                  <a:lnTo>
                    <a:pt x="6451600" y="3175"/>
                  </a:lnTo>
                  <a:close/>
                  <a:moveTo>
                    <a:pt x="6477000" y="0"/>
                  </a:moveTo>
                  <a:lnTo>
                    <a:pt x="6489700" y="0"/>
                  </a:lnTo>
                  <a:lnTo>
                    <a:pt x="6489700" y="3175"/>
                  </a:lnTo>
                  <a:lnTo>
                    <a:pt x="6477000" y="3175"/>
                  </a:lnTo>
                  <a:close/>
                  <a:moveTo>
                    <a:pt x="6502400" y="0"/>
                  </a:moveTo>
                  <a:lnTo>
                    <a:pt x="6515100" y="0"/>
                  </a:lnTo>
                  <a:lnTo>
                    <a:pt x="6515100" y="3175"/>
                  </a:lnTo>
                  <a:lnTo>
                    <a:pt x="6502400" y="3175"/>
                  </a:lnTo>
                  <a:close/>
                  <a:moveTo>
                    <a:pt x="6527800" y="0"/>
                  </a:moveTo>
                  <a:lnTo>
                    <a:pt x="6540500" y="0"/>
                  </a:lnTo>
                  <a:lnTo>
                    <a:pt x="6540500" y="3175"/>
                  </a:lnTo>
                  <a:lnTo>
                    <a:pt x="6527800" y="3175"/>
                  </a:lnTo>
                  <a:close/>
                  <a:moveTo>
                    <a:pt x="6553200" y="0"/>
                  </a:moveTo>
                  <a:lnTo>
                    <a:pt x="6565900" y="0"/>
                  </a:lnTo>
                  <a:lnTo>
                    <a:pt x="6565900" y="3175"/>
                  </a:lnTo>
                  <a:lnTo>
                    <a:pt x="6553200" y="3175"/>
                  </a:lnTo>
                  <a:close/>
                  <a:moveTo>
                    <a:pt x="6578600" y="0"/>
                  </a:moveTo>
                  <a:lnTo>
                    <a:pt x="6591300" y="0"/>
                  </a:lnTo>
                  <a:lnTo>
                    <a:pt x="6591300" y="3175"/>
                  </a:lnTo>
                  <a:lnTo>
                    <a:pt x="6578600" y="3175"/>
                  </a:lnTo>
                  <a:close/>
                  <a:moveTo>
                    <a:pt x="6604000" y="0"/>
                  </a:moveTo>
                  <a:lnTo>
                    <a:pt x="6616700" y="0"/>
                  </a:lnTo>
                  <a:lnTo>
                    <a:pt x="6616700" y="3175"/>
                  </a:lnTo>
                  <a:lnTo>
                    <a:pt x="6604000" y="3175"/>
                  </a:lnTo>
                  <a:close/>
                  <a:moveTo>
                    <a:pt x="6629400" y="0"/>
                  </a:moveTo>
                  <a:lnTo>
                    <a:pt x="6642100" y="0"/>
                  </a:lnTo>
                  <a:lnTo>
                    <a:pt x="6642100" y="3175"/>
                  </a:lnTo>
                  <a:lnTo>
                    <a:pt x="6629400" y="3175"/>
                  </a:lnTo>
                  <a:close/>
                  <a:moveTo>
                    <a:pt x="6654800" y="0"/>
                  </a:moveTo>
                  <a:lnTo>
                    <a:pt x="6667500" y="0"/>
                  </a:lnTo>
                  <a:lnTo>
                    <a:pt x="6667500" y="3175"/>
                  </a:lnTo>
                  <a:lnTo>
                    <a:pt x="6654800" y="3175"/>
                  </a:lnTo>
                  <a:close/>
                  <a:moveTo>
                    <a:pt x="6680200" y="0"/>
                  </a:moveTo>
                  <a:lnTo>
                    <a:pt x="6692900" y="0"/>
                  </a:lnTo>
                  <a:lnTo>
                    <a:pt x="6692900" y="3175"/>
                  </a:lnTo>
                  <a:lnTo>
                    <a:pt x="6680200" y="3175"/>
                  </a:lnTo>
                  <a:close/>
                  <a:moveTo>
                    <a:pt x="6705600" y="0"/>
                  </a:moveTo>
                  <a:lnTo>
                    <a:pt x="6718300" y="0"/>
                  </a:lnTo>
                  <a:lnTo>
                    <a:pt x="6718300" y="3175"/>
                  </a:lnTo>
                  <a:lnTo>
                    <a:pt x="6705600" y="3175"/>
                  </a:lnTo>
                  <a:close/>
                  <a:moveTo>
                    <a:pt x="6731000" y="0"/>
                  </a:moveTo>
                  <a:lnTo>
                    <a:pt x="6743700" y="0"/>
                  </a:lnTo>
                  <a:lnTo>
                    <a:pt x="6743700" y="3175"/>
                  </a:lnTo>
                  <a:lnTo>
                    <a:pt x="6731000" y="3175"/>
                  </a:lnTo>
                  <a:close/>
                  <a:moveTo>
                    <a:pt x="6756400" y="0"/>
                  </a:moveTo>
                  <a:lnTo>
                    <a:pt x="6769100" y="0"/>
                  </a:lnTo>
                  <a:lnTo>
                    <a:pt x="6769100" y="3175"/>
                  </a:lnTo>
                  <a:lnTo>
                    <a:pt x="6756400" y="3175"/>
                  </a:lnTo>
                  <a:close/>
                  <a:moveTo>
                    <a:pt x="6781800" y="0"/>
                  </a:moveTo>
                  <a:lnTo>
                    <a:pt x="6794500" y="0"/>
                  </a:lnTo>
                  <a:lnTo>
                    <a:pt x="6794500" y="3175"/>
                  </a:lnTo>
                  <a:lnTo>
                    <a:pt x="6781800" y="3175"/>
                  </a:lnTo>
                  <a:close/>
                  <a:moveTo>
                    <a:pt x="6807200" y="0"/>
                  </a:moveTo>
                  <a:lnTo>
                    <a:pt x="6819900" y="0"/>
                  </a:lnTo>
                  <a:lnTo>
                    <a:pt x="6819900" y="3175"/>
                  </a:lnTo>
                  <a:lnTo>
                    <a:pt x="6807200" y="3175"/>
                  </a:lnTo>
                  <a:close/>
                  <a:moveTo>
                    <a:pt x="6832600" y="0"/>
                  </a:moveTo>
                  <a:lnTo>
                    <a:pt x="6845300" y="0"/>
                  </a:lnTo>
                  <a:lnTo>
                    <a:pt x="6845300" y="3175"/>
                  </a:lnTo>
                  <a:lnTo>
                    <a:pt x="6832600" y="3175"/>
                  </a:lnTo>
                  <a:close/>
                  <a:moveTo>
                    <a:pt x="6858000" y="0"/>
                  </a:moveTo>
                  <a:lnTo>
                    <a:pt x="6870700" y="0"/>
                  </a:lnTo>
                  <a:lnTo>
                    <a:pt x="6870700" y="3175"/>
                  </a:lnTo>
                  <a:lnTo>
                    <a:pt x="6858000" y="3175"/>
                  </a:lnTo>
                  <a:close/>
                  <a:moveTo>
                    <a:pt x="6883400" y="0"/>
                  </a:moveTo>
                  <a:lnTo>
                    <a:pt x="6896100" y="0"/>
                  </a:lnTo>
                  <a:lnTo>
                    <a:pt x="6896100" y="3175"/>
                  </a:lnTo>
                  <a:lnTo>
                    <a:pt x="6883400" y="3175"/>
                  </a:lnTo>
                  <a:close/>
                  <a:moveTo>
                    <a:pt x="6908800" y="0"/>
                  </a:moveTo>
                  <a:lnTo>
                    <a:pt x="6921500" y="0"/>
                  </a:lnTo>
                  <a:lnTo>
                    <a:pt x="6921500" y="3175"/>
                  </a:lnTo>
                  <a:lnTo>
                    <a:pt x="6908800" y="3175"/>
                  </a:lnTo>
                  <a:close/>
                  <a:moveTo>
                    <a:pt x="6934200" y="0"/>
                  </a:moveTo>
                  <a:lnTo>
                    <a:pt x="6946900" y="0"/>
                  </a:lnTo>
                  <a:lnTo>
                    <a:pt x="6946900" y="3175"/>
                  </a:lnTo>
                  <a:lnTo>
                    <a:pt x="6934200" y="3175"/>
                  </a:lnTo>
                  <a:close/>
                  <a:moveTo>
                    <a:pt x="6959600" y="0"/>
                  </a:moveTo>
                  <a:lnTo>
                    <a:pt x="6972300" y="0"/>
                  </a:lnTo>
                  <a:lnTo>
                    <a:pt x="6972300" y="3175"/>
                  </a:lnTo>
                  <a:lnTo>
                    <a:pt x="6959600" y="3175"/>
                  </a:lnTo>
                  <a:close/>
                  <a:moveTo>
                    <a:pt x="6985000" y="0"/>
                  </a:moveTo>
                  <a:lnTo>
                    <a:pt x="6997700" y="0"/>
                  </a:lnTo>
                  <a:lnTo>
                    <a:pt x="6997700" y="3175"/>
                  </a:lnTo>
                  <a:lnTo>
                    <a:pt x="6985000" y="3175"/>
                  </a:lnTo>
                  <a:close/>
                  <a:moveTo>
                    <a:pt x="7010400" y="0"/>
                  </a:moveTo>
                  <a:lnTo>
                    <a:pt x="7023100" y="0"/>
                  </a:lnTo>
                  <a:lnTo>
                    <a:pt x="7023100" y="3175"/>
                  </a:lnTo>
                  <a:lnTo>
                    <a:pt x="7010400" y="3175"/>
                  </a:lnTo>
                  <a:close/>
                  <a:moveTo>
                    <a:pt x="7035800" y="0"/>
                  </a:moveTo>
                  <a:lnTo>
                    <a:pt x="7048500" y="0"/>
                  </a:lnTo>
                  <a:lnTo>
                    <a:pt x="7048500" y="3175"/>
                  </a:lnTo>
                  <a:lnTo>
                    <a:pt x="7035800" y="3175"/>
                  </a:lnTo>
                  <a:close/>
                  <a:moveTo>
                    <a:pt x="7061200" y="0"/>
                  </a:moveTo>
                  <a:lnTo>
                    <a:pt x="7073900" y="0"/>
                  </a:lnTo>
                  <a:lnTo>
                    <a:pt x="7073900" y="3175"/>
                  </a:lnTo>
                  <a:lnTo>
                    <a:pt x="7061200" y="3175"/>
                  </a:lnTo>
                  <a:close/>
                  <a:moveTo>
                    <a:pt x="7086600" y="0"/>
                  </a:moveTo>
                  <a:lnTo>
                    <a:pt x="7099300" y="0"/>
                  </a:lnTo>
                  <a:lnTo>
                    <a:pt x="7099300" y="3175"/>
                  </a:lnTo>
                  <a:lnTo>
                    <a:pt x="7086600" y="3175"/>
                  </a:lnTo>
                  <a:close/>
                  <a:moveTo>
                    <a:pt x="7112000" y="0"/>
                  </a:moveTo>
                  <a:lnTo>
                    <a:pt x="7124700" y="0"/>
                  </a:lnTo>
                  <a:lnTo>
                    <a:pt x="7124700" y="3175"/>
                  </a:lnTo>
                  <a:lnTo>
                    <a:pt x="7112000" y="3175"/>
                  </a:lnTo>
                  <a:close/>
                  <a:moveTo>
                    <a:pt x="7137400" y="0"/>
                  </a:moveTo>
                  <a:lnTo>
                    <a:pt x="7150100" y="0"/>
                  </a:lnTo>
                  <a:lnTo>
                    <a:pt x="7150100" y="3175"/>
                  </a:lnTo>
                  <a:lnTo>
                    <a:pt x="7137400" y="3175"/>
                  </a:lnTo>
                  <a:close/>
                  <a:moveTo>
                    <a:pt x="7162800" y="0"/>
                  </a:moveTo>
                  <a:lnTo>
                    <a:pt x="7175500" y="0"/>
                  </a:lnTo>
                  <a:lnTo>
                    <a:pt x="7175500" y="3175"/>
                  </a:lnTo>
                  <a:lnTo>
                    <a:pt x="7162800" y="3175"/>
                  </a:lnTo>
                  <a:close/>
                  <a:moveTo>
                    <a:pt x="7188200" y="0"/>
                  </a:moveTo>
                  <a:lnTo>
                    <a:pt x="7200900" y="0"/>
                  </a:lnTo>
                  <a:lnTo>
                    <a:pt x="7200900" y="3175"/>
                  </a:lnTo>
                  <a:lnTo>
                    <a:pt x="7188200" y="3175"/>
                  </a:lnTo>
                  <a:close/>
                  <a:moveTo>
                    <a:pt x="7213600" y="0"/>
                  </a:moveTo>
                  <a:lnTo>
                    <a:pt x="7226300" y="0"/>
                  </a:lnTo>
                  <a:lnTo>
                    <a:pt x="7226300" y="3175"/>
                  </a:lnTo>
                  <a:lnTo>
                    <a:pt x="7213600" y="3175"/>
                  </a:lnTo>
                  <a:close/>
                  <a:moveTo>
                    <a:pt x="7239000" y="0"/>
                  </a:moveTo>
                  <a:lnTo>
                    <a:pt x="7251700" y="0"/>
                  </a:lnTo>
                  <a:lnTo>
                    <a:pt x="7251700" y="3175"/>
                  </a:lnTo>
                  <a:lnTo>
                    <a:pt x="7239000" y="3175"/>
                  </a:lnTo>
                  <a:close/>
                  <a:moveTo>
                    <a:pt x="7264400" y="0"/>
                  </a:moveTo>
                  <a:lnTo>
                    <a:pt x="7277100" y="0"/>
                  </a:lnTo>
                  <a:lnTo>
                    <a:pt x="7277100" y="3175"/>
                  </a:lnTo>
                  <a:lnTo>
                    <a:pt x="7264400" y="3175"/>
                  </a:lnTo>
                  <a:close/>
                  <a:moveTo>
                    <a:pt x="7289800" y="0"/>
                  </a:moveTo>
                  <a:lnTo>
                    <a:pt x="7302500" y="0"/>
                  </a:lnTo>
                  <a:lnTo>
                    <a:pt x="7302500" y="3175"/>
                  </a:lnTo>
                  <a:lnTo>
                    <a:pt x="7289800" y="3175"/>
                  </a:lnTo>
                  <a:close/>
                  <a:moveTo>
                    <a:pt x="7315200" y="0"/>
                  </a:moveTo>
                  <a:lnTo>
                    <a:pt x="7327900" y="0"/>
                  </a:lnTo>
                  <a:lnTo>
                    <a:pt x="7327900" y="3175"/>
                  </a:lnTo>
                  <a:lnTo>
                    <a:pt x="7315200" y="3175"/>
                  </a:lnTo>
                  <a:close/>
                  <a:moveTo>
                    <a:pt x="7340600" y="0"/>
                  </a:moveTo>
                  <a:lnTo>
                    <a:pt x="7353300" y="0"/>
                  </a:lnTo>
                  <a:lnTo>
                    <a:pt x="7353300" y="3175"/>
                  </a:lnTo>
                  <a:lnTo>
                    <a:pt x="7340600" y="3175"/>
                  </a:lnTo>
                  <a:close/>
                  <a:moveTo>
                    <a:pt x="7366000" y="0"/>
                  </a:moveTo>
                  <a:lnTo>
                    <a:pt x="7378700" y="0"/>
                  </a:lnTo>
                  <a:lnTo>
                    <a:pt x="7378700" y="3175"/>
                  </a:lnTo>
                  <a:lnTo>
                    <a:pt x="7366000" y="3175"/>
                  </a:lnTo>
                  <a:close/>
                  <a:moveTo>
                    <a:pt x="7391400" y="0"/>
                  </a:moveTo>
                  <a:lnTo>
                    <a:pt x="7404100" y="0"/>
                  </a:lnTo>
                  <a:lnTo>
                    <a:pt x="7404100" y="3175"/>
                  </a:lnTo>
                  <a:lnTo>
                    <a:pt x="7391400" y="3175"/>
                  </a:lnTo>
                  <a:close/>
                  <a:moveTo>
                    <a:pt x="7416800" y="0"/>
                  </a:moveTo>
                  <a:lnTo>
                    <a:pt x="7429500" y="0"/>
                  </a:lnTo>
                  <a:lnTo>
                    <a:pt x="7429500" y="3175"/>
                  </a:lnTo>
                  <a:lnTo>
                    <a:pt x="7416800" y="3175"/>
                  </a:lnTo>
                  <a:close/>
                  <a:moveTo>
                    <a:pt x="7442200" y="0"/>
                  </a:moveTo>
                  <a:lnTo>
                    <a:pt x="7454900" y="0"/>
                  </a:lnTo>
                  <a:lnTo>
                    <a:pt x="7454900" y="3175"/>
                  </a:lnTo>
                  <a:lnTo>
                    <a:pt x="7442200" y="3175"/>
                  </a:lnTo>
                  <a:close/>
                  <a:moveTo>
                    <a:pt x="7467600" y="0"/>
                  </a:moveTo>
                  <a:lnTo>
                    <a:pt x="7480300" y="0"/>
                  </a:lnTo>
                  <a:lnTo>
                    <a:pt x="7480300" y="3175"/>
                  </a:lnTo>
                  <a:lnTo>
                    <a:pt x="7467600" y="3175"/>
                  </a:lnTo>
                  <a:close/>
                  <a:moveTo>
                    <a:pt x="7493000" y="0"/>
                  </a:moveTo>
                  <a:lnTo>
                    <a:pt x="7505700" y="0"/>
                  </a:lnTo>
                  <a:lnTo>
                    <a:pt x="7505700" y="3175"/>
                  </a:lnTo>
                  <a:lnTo>
                    <a:pt x="7493000" y="3175"/>
                  </a:lnTo>
                  <a:close/>
                  <a:moveTo>
                    <a:pt x="7518400" y="0"/>
                  </a:moveTo>
                  <a:lnTo>
                    <a:pt x="7531100" y="0"/>
                  </a:lnTo>
                  <a:lnTo>
                    <a:pt x="7531100" y="3175"/>
                  </a:lnTo>
                  <a:lnTo>
                    <a:pt x="7518400" y="3175"/>
                  </a:lnTo>
                  <a:close/>
                  <a:moveTo>
                    <a:pt x="7543800" y="0"/>
                  </a:moveTo>
                  <a:lnTo>
                    <a:pt x="7556500" y="0"/>
                  </a:lnTo>
                  <a:lnTo>
                    <a:pt x="7556500" y="3175"/>
                  </a:lnTo>
                  <a:lnTo>
                    <a:pt x="7543800" y="3175"/>
                  </a:lnTo>
                  <a:close/>
                  <a:moveTo>
                    <a:pt x="7569200" y="0"/>
                  </a:moveTo>
                  <a:lnTo>
                    <a:pt x="7581900" y="0"/>
                  </a:lnTo>
                  <a:lnTo>
                    <a:pt x="7581900" y="3175"/>
                  </a:lnTo>
                  <a:lnTo>
                    <a:pt x="7569200" y="3175"/>
                  </a:lnTo>
                  <a:close/>
                  <a:moveTo>
                    <a:pt x="7594600" y="0"/>
                  </a:moveTo>
                  <a:lnTo>
                    <a:pt x="7607300" y="0"/>
                  </a:lnTo>
                  <a:lnTo>
                    <a:pt x="7607300" y="3175"/>
                  </a:lnTo>
                  <a:lnTo>
                    <a:pt x="7594600" y="3175"/>
                  </a:lnTo>
                  <a:close/>
                  <a:moveTo>
                    <a:pt x="7620000" y="0"/>
                  </a:moveTo>
                  <a:lnTo>
                    <a:pt x="7632700" y="0"/>
                  </a:lnTo>
                  <a:lnTo>
                    <a:pt x="7632700" y="3175"/>
                  </a:lnTo>
                  <a:lnTo>
                    <a:pt x="7620000" y="3175"/>
                  </a:lnTo>
                  <a:close/>
                  <a:moveTo>
                    <a:pt x="7645400" y="0"/>
                  </a:moveTo>
                  <a:lnTo>
                    <a:pt x="7658100" y="0"/>
                  </a:lnTo>
                  <a:lnTo>
                    <a:pt x="7658100" y="3175"/>
                  </a:lnTo>
                  <a:lnTo>
                    <a:pt x="7645400" y="3175"/>
                  </a:lnTo>
                  <a:close/>
                  <a:moveTo>
                    <a:pt x="7670800" y="0"/>
                  </a:moveTo>
                  <a:lnTo>
                    <a:pt x="7683500" y="0"/>
                  </a:lnTo>
                  <a:lnTo>
                    <a:pt x="7683500" y="3175"/>
                  </a:lnTo>
                  <a:lnTo>
                    <a:pt x="7670800" y="3175"/>
                  </a:lnTo>
                  <a:close/>
                  <a:moveTo>
                    <a:pt x="7696200" y="0"/>
                  </a:moveTo>
                  <a:lnTo>
                    <a:pt x="7708900" y="0"/>
                  </a:lnTo>
                  <a:lnTo>
                    <a:pt x="7708900" y="3175"/>
                  </a:lnTo>
                  <a:lnTo>
                    <a:pt x="7696200" y="3175"/>
                  </a:lnTo>
                  <a:close/>
                  <a:moveTo>
                    <a:pt x="7721600" y="0"/>
                  </a:moveTo>
                  <a:lnTo>
                    <a:pt x="7734300" y="0"/>
                  </a:lnTo>
                  <a:lnTo>
                    <a:pt x="7734300" y="3175"/>
                  </a:lnTo>
                  <a:lnTo>
                    <a:pt x="7721600" y="3175"/>
                  </a:lnTo>
                  <a:close/>
                  <a:moveTo>
                    <a:pt x="7747000" y="0"/>
                  </a:moveTo>
                  <a:lnTo>
                    <a:pt x="7759700" y="0"/>
                  </a:lnTo>
                  <a:lnTo>
                    <a:pt x="7759700" y="3175"/>
                  </a:lnTo>
                  <a:lnTo>
                    <a:pt x="7747000" y="3175"/>
                  </a:lnTo>
                  <a:close/>
                  <a:moveTo>
                    <a:pt x="7772400" y="0"/>
                  </a:moveTo>
                  <a:lnTo>
                    <a:pt x="7785100" y="0"/>
                  </a:lnTo>
                  <a:lnTo>
                    <a:pt x="7785100" y="3175"/>
                  </a:lnTo>
                  <a:lnTo>
                    <a:pt x="7772400" y="3175"/>
                  </a:lnTo>
                  <a:close/>
                  <a:moveTo>
                    <a:pt x="7797800" y="0"/>
                  </a:moveTo>
                  <a:lnTo>
                    <a:pt x="7810500" y="0"/>
                  </a:lnTo>
                  <a:lnTo>
                    <a:pt x="7810500" y="3175"/>
                  </a:lnTo>
                  <a:lnTo>
                    <a:pt x="7797800" y="3175"/>
                  </a:lnTo>
                  <a:close/>
                  <a:moveTo>
                    <a:pt x="7823200" y="0"/>
                  </a:moveTo>
                  <a:lnTo>
                    <a:pt x="7835900" y="0"/>
                  </a:lnTo>
                  <a:lnTo>
                    <a:pt x="7835900" y="3175"/>
                  </a:lnTo>
                  <a:lnTo>
                    <a:pt x="7823200" y="3175"/>
                  </a:lnTo>
                  <a:close/>
                  <a:moveTo>
                    <a:pt x="7848600" y="0"/>
                  </a:moveTo>
                  <a:lnTo>
                    <a:pt x="7861300" y="0"/>
                  </a:lnTo>
                  <a:lnTo>
                    <a:pt x="7861300" y="3175"/>
                  </a:lnTo>
                  <a:lnTo>
                    <a:pt x="7848600" y="3175"/>
                  </a:lnTo>
                  <a:close/>
                  <a:moveTo>
                    <a:pt x="7874000" y="0"/>
                  </a:moveTo>
                  <a:lnTo>
                    <a:pt x="7886700" y="0"/>
                  </a:lnTo>
                  <a:lnTo>
                    <a:pt x="7886700" y="3175"/>
                  </a:lnTo>
                  <a:lnTo>
                    <a:pt x="7874000" y="3175"/>
                  </a:lnTo>
                  <a:close/>
                  <a:moveTo>
                    <a:pt x="7899400" y="0"/>
                  </a:moveTo>
                  <a:lnTo>
                    <a:pt x="7912100" y="0"/>
                  </a:lnTo>
                  <a:lnTo>
                    <a:pt x="7912100" y="3175"/>
                  </a:lnTo>
                  <a:lnTo>
                    <a:pt x="7899400" y="3175"/>
                  </a:lnTo>
                  <a:close/>
                  <a:moveTo>
                    <a:pt x="7924800" y="0"/>
                  </a:moveTo>
                  <a:lnTo>
                    <a:pt x="7937500" y="0"/>
                  </a:lnTo>
                  <a:lnTo>
                    <a:pt x="7937500" y="3175"/>
                  </a:lnTo>
                  <a:lnTo>
                    <a:pt x="7924800" y="3175"/>
                  </a:lnTo>
                  <a:close/>
                  <a:moveTo>
                    <a:pt x="7950200" y="0"/>
                  </a:moveTo>
                  <a:lnTo>
                    <a:pt x="7962900" y="0"/>
                  </a:lnTo>
                  <a:lnTo>
                    <a:pt x="7962900" y="3175"/>
                  </a:lnTo>
                  <a:lnTo>
                    <a:pt x="7950200" y="3175"/>
                  </a:lnTo>
                  <a:close/>
                  <a:moveTo>
                    <a:pt x="7975600" y="0"/>
                  </a:moveTo>
                  <a:lnTo>
                    <a:pt x="7988300" y="0"/>
                  </a:lnTo>
                  <a:lnTo>
                    <a:pt x="7988300" y="3175"/>
                  </a:lnTo>
                  <a:lnTo>
                    <a:pt x="7975600" y="3175"/>
                  </a:lnTo>
                  <a:close/>
                  <a:moveTo>
                    <a:pt x="8001000" y="0"/>
                  </a:moveTo>
                  <a:lnTo>
                    <a:pt x="8013700" y="0"/>
                  </a:lnTo>
                  <a:lnTo>
                    <a:pt x="8013700" y="3175"/>
                  </a:lnTo>
                  <a:lnTo>
                    <a:pt x="8001000" y="3175"/>
                  </a:lnTo>
                  <a:close/>
                  <a:moveTo>
                    <a:pt x="8026400" y="0"/>
                  </a:moveTo>
                  <a:lnTo>
                    <a:pt x="8039100" y="0"/>
                  </a:lnTo>
                  <a:lnTo>
                    <a:pt x="8039100" y="3175"/>
                  </a:lnTo>
                  <a:lnTo>
                    <a:pt x="8026400" y="3175"/>
                  </a:lnTo>
                  <a:close/>
                  <a:moveTo>
                    <a:pt x="8051800" y="0"/>
                  </a:moveTo>
                  <a:lnTo>
                    <a:pt x="8064500" y="0"/>
                  </a:lnTo>
                  <a:lnTo>
                    <a:pt x="8064500" y="3175"/>
                  </a:lnTo>
                  <a:lnTo>
                    <a:pt x="8051800" y="3175"/>
                  </a:lnTo>
                  <a:close/>
                  <a:moveTo>
                    <a:pt x="8077200" y="0"/>
                  </a:moveTo>
                  <a:lnTo>
                    <a:pt x="8089900" y="0"/>
                  </a:lnTo>
                  <a:lnTo>
                    <a:pt x="8089900" y="3175"/>
                  </a:lnTo>
                  <a:lnTo>
                    <a:pt x="8077200" y="3175"/>
                  </a:lnTo>
                  <a:close/>
                  <a:moveTo>
                    <a:pt x="8102600" y="0"/>
                  </a:moveTo>
                  <a:lnTo>
                    <a:pt x="8115300" y="0"/>
                  </a:lnTo>
                  <a:lnTo>
                    <a:pt x="8115300" y="3175"/>
                  </a:lnTo>
                  <a:lnTo>
                    <a:pt x="8102600" y="3175"/>
                  </a:lnTo>
                  <a:close/>
                  <a:moveTo>
                    <a:pt x="8128000" y="0"/>
                  </a:moveTo>
                  <a:lnTo>
                    <a:pt x="8140700" y="0"/>
                  </a:lnTo>
                  <a:lnTo>
                    <a:pt x="8140700" y="3175"/>
                  </a:lnTo>
                  <a:lnTo>
                    <a:pt x="8128000" y="3175"/>
                  </a:lnTo>
                  <a:close/>
                  <a:moveTo>
                    <a:pt x="8153400" y="0"/>
                  </a:moveTo>
                  <a:lnTo>
                    <a:pt x="8166100" y="0"/>
                  </a:lnTo>
                  <a:lnTo>
                    <a:pt x="8166100" y="3175"/>
                  </a:lnTo>
                  <a:lnTo>
                    <a:pt x="8153400" y="3175"/>
                  </a:lnTo>
                  <a:close/>
                  <a:moveTo>
                    <a:pt x="8178800" y="0"/>
                  </a:moveTo>
                  <a:lnTo>
                    <a:pt x="8191500" y="0"/>
                  </a:lnTo>
                  <a:lnTo>
                    <a:pt x="8191500" y="3175"/>
                  </a:lnTo>
                  <a:lnTo>
                    <a:pt x="8178800" y="3175"/>
                  </a:lnTo>
                  <a:close/>
                  <a:moveTo>
                    <a:pt x="8204200" y="0"/>
                  </a:moveTo>
                  <a:lnTo>
                    <a:pt x="8216900" y="0"/>
                  </a:lnTo>
                  <a:lnTo>
                    <a:pt x="8216900" y="3175"/>
                  </a:lnTo>
                  <a:lnTo>
                    <a:pt x="8204200" y="3175"/>
                  </a:lnTo>
                  <a:close/>
                  <a:moveTo>
                    <a:pt x="8229600" y="0"/>
                  </a:moveTo>
                  <a:lnTo>
                    <a:pt x="8242300" y="0"/>
                  </a:lnTo>
                  <a:lnTo>
                    <a:pt x="8242300" y="3175"/>
                  </a:lnTo>
                  <a:lnTo>
                    <a:pt x="8229600" y="3175"/>
                  </a:lnTo>
                  <a:close/>
                  <a:moveTo>
                    <a:pt x="8255000" y="0"/>
                  </a:moveTo>
                  <a:lnTo>
                    <a:pt x="8267700" y="0"/>
                  </a:lnTo>
                  <a:lnTo>
                    <a:pt x="8267700" y="3175"/>
                  </a:lnTo>
                  <a:lnTo>
                    <a:pt x="8255000" y="3175"/>
                  </a:lnTo>
                  <a:close/>
                  <a:moveTo>
                    <a:pt x="8280400" y="0"/>
                  </a:moveTo>
                  <a:lnTo>
                    <a:pt x="8293100" y="0"/>
                  </a:lnTo>
                  <a:lnTo>
                    <a:pt x="8293100" y="3175"/>
                  </a:lnTo>
                  <a:lnTo>
                    <a:pt x="8280400" y="3175"/>
                  </a:lnTo>
                  <a:close/>
                  <a:moveTo>
                    <a:pt x="8305800" y="0"/>
                  </a:moveTo>
                  <a:lnTo>
                    <a:pt x="8318500" y="0"/>
                  </a:lnTo>
                  <a:lnTo>
                    <a:pt x="8318500" y="3175"/>
                  </a:lnTo>
                  <a:lnTo>
                    <a:pt x="8305800" y="3175"/>
                  </a:lnTo>
                  <a:close/>
                  <a:moveTo>
                    <a:pt x="8331200" y="0"/>
                  </a:moveTo>
                  <a:lnTo>
                    <a:pt x="8343900" y="0"/>
                  </a:lnTo>
                  <a:lnTo>
                    <a:pt x="8343900" y="3175"/>
                  </a:lnTo>
                  <a:lnTo>
                    <a:pt x="8331200" y="3175"/>
                  </a:lnTo>
                  <a:close/>
                  <a:moveTo>
                    <a:pt x="8356600" y="0"/>
                  </a:moveTo>
                  <a:lnTo>
                    <a:pt x="8369300" y="0"/>
                  </a:lnTo>
                  <a:lnTo>
                    <a:pt x="8369300" y="3175"/>
                  </a:lnTo>
                  <a:lnTo>
                    <a:pt x="8356600" y="3175"/>
                  </a:lnTo>
                  <a:close/>
                  <a:moveTo>
                    <a:pt x="8382000" y="0"/>
                  </a:moveTo>
                  <a:lnTo>
                    <a:pt x="8394700" y="0"/>
                  </a:lnTo>
                  <a:lnTo>
                    <a:pt x="8394700" y="3175"/>
                  </a:lnTo>
                  <a:lnTo>
                    <a:pt x="8382000" y="3175"/>
                  </a:lnTo>
                  <a:close/>
                  <a:moveTo>
                    <a:pt x="8407400" y="0"/>
                  </a:moveTo>
                  <a:lnTo>
                    <a:pt x="8420100" y="0"/>
                  </a:lnTo>
                  <a:lnTo>
                    <a:pt x="8420100" y="3175"/>
                  </a:lnTo>
                  <a:lnTo>
                    <a:pt x="8407400" y="3175"/>
                  </a:lnTo>
                  <a:close/>
                  <a:moveTo>
                    <a:pt x="8432800" y="0"/>
                  </a:moveTo>
                  <a:lnTo>
                    <a:pt x="8445500" y="0"/>
                  </a:lnTo>
                  <a:lnTo>
                    <a:pt x="8445500" y="3175"/>
                  </a:lnTo>
                  <a:lnTo>
                    <a:pt x="8432800" y="3175"/>
                  </a:lnTo>
                  <a:close/>
                  <a:moveTo>
                    <a:pt x="8458200" y="0"/>
                  </a:moveTo>
                  <a:lnTo>
                    <a:pt x="8470900" y="0"/>
                  </a:lnTo>
                  <a:lnTo>
                    <a:pt x="8470900" y="3175"/>
                  </a:lnTo>
                  <a:lnTo>
                    <a:pt x="8458200" y="3175"/>
                  </a:lnTo>
                  <a:close/>
                  <a:moveTo>
                    <a:pt x="8483600" y="0"/>
                  </a:moveTo>
                  <a:lnTo>
                    <a:pt x="8496300" y="0"/>
                  </a:lnTo>
                  <a:lnTo>
                    <a:pt x="8496300" y="3175"/>
                  </a:lnTo>
                  <a:lnTo>
                    <a:pt x="8483600" y="3175"/>
                  </a:lnTo>
                  <a:close/>
                  <a:moveTo>
                    <a:pt x="8509000" y="0"/>
                  </a:moveTo>
                  <a:lnTo>
                    <a:pt x="8521700" y="0"/>
                  </a:lnTo>
                  <a:lnTo>
                    <a:pt x="8521700" y="3175"/>
                  </a:lnTo>
                  <a:lnTo>
                    <a:pt x="8509000" y="3175"/>
                  </a:lnTo>
                  <a:close/>
                  <a:moveTo>
                    <a:pt x="8534400" y="0"/>
                  </a:moveTo>
                  <a:lnTo>
                    <a:pt x="8547100" y="0"/>
                  </a:lnTo>
                  <a:lnTo>
                    <a:pt x="8547100" y="3175"/>
                  </a:lnTo>
                  <a:lnTo>
                    <a:pt x="8534400" y="3175"/>
                  </a:lnTo>
                  <a:close/>
                  <a:moveTo>
                    <a:pt x="8559800" y="0"/>
                  </a:moveTo>
                  <a:lnTo>
                    <a:pt x="8572500" y="0"/>
                  </a:lnTo>
                  <a:lnTo>
                    <a:pt x="8572500" y="3175"/>
                  </a:lnTo>
                  <a:lnTo>
                    <a:pt x="8559800" y="3175"/>
                  </a:lnTo>
                  <a:close/>
                  <a:moveTo>
                    <a:pt x="8585200" y="0"/>
                  </a:moveTo>
                  <a:lnTo>
                    <a:pt x="8597900" y="0"/>
                  </a:lnTo>
                  <a:lnTo>
                    <a:pt x="8597900" y="3175"/>
                  </a:lnTo>
                  <a:lnTo>
                    <a:pt x="8585200" y="3175"/>
                  </a:lnTo>
                  <a:close/>
                  <a:moveTo>
                    <a:pt x="8610600" y="0"/>
                  </a:moveTo>
                  <a:lnTo>
                    <a:pt x="8623300" y="0"/>
                  </a:lnTo>
                  <a:lnTo>
                    <a:pt x="8623300" y="3175"/>
                  </a:lnTo>
                  <a:lnTo>
                    <a:pt x="8610600" y="3175"/>
                  </a:lnTo>
                  <a:close/>
                  <a:moveTo>
                    <a:pt x="8636000" y="0"/>
                  </a:moveTo>
                  <a:lnTo>
                    <a:pt x="8648700" y="0"/>
                  </a:lnTo>
                  <a:lnTo>
                    <a:pt x="8648700" y="3175"/>
                  </a:lnTo>
                  <a:lnTo>
                    <a:pt x="8636000" y="3175"/>
                  </a:lnTo>
                  <a:close/>
                  <a:moveTo>
                    <a:pt x="8661400" y="0"/>
                  </a:moveTo>
                  <a:lnTo>
                    <a:pt x="8674100" y="0"/>
                  </a:lnTo>
                  <a:lnTo>
                    <a:pt x="8674100" y="3175"/>
                  </a:lnTo>
                  <a:lnTo>
                    <a:pt x="8661400" y="3175"/>
                  </a:lnTo>
                  <a:close/>
                  <a:moveTo>
                    <a:pt x="8686800" y="0"/>
                  </a:moveTo>
                  <a:lnTo>
                    <a:pt x="8699500" y="0"/>
                  </a:lnTo>
                  <a:lnTo>
                    <a:pt x="8699500" y="3175"/>
                  </a:lnTo>
                  <a:lnTo>
                    <a:pt x="8686800" y="3175"/>
                  </a:lnTo>
                  <a:close/>
                  <a:moveTo>
                    <a:pt x="8712200" y="0"/>
                  </a:moveTo>
                  <a:lnTo>
                    <a:pt x="8724900" y="0"/>
                  </a:lnTo>
                  <a:lnTo>
                    <a:pt x="8724900" y="3175"/>
                  </a:lnTo>
                  <a:lnTo>
                    <a:pt x="8712200" y="3175"/>
                  </a:lnTo>
                  <a:close/>
                  <a:moveTo>
                    <a:pt x="8737600" y="0"/>
                  </a:moveTo>
                  <a:lnTo>
                    <a:pt x="8750300" y="0"/>
                  </a:lnTo>
                  <a:lnTo>
                    <a:pt x="8750300" y="3175"/>
                  </a:lnTo>
                  <a:lnTo>
                    <a:pt x="8737600" y="3175"/>
                  </a:lnTo>
                  <a:close/>
                  <a:moveTo>
                    <a:pt x="8763000" y="0"/>
                  </a:moveTo>
                  <a:lnTo>
                    <a:pt x="8775700" y="0"/>
                  </a:lnTo>
                  <a:lnTo>
                    <a:pt x="8775700" y="3175"/>
                  </a:lnTo>
                  <a:lnTo>
                    <a:pt x="8763000" y="3175"/>
                  </a:lnTo>
                  <a:close/>
                  <a:moveTo>
                    <a:pt x="8788400" y="0"/>
                  </a:moveTo>
                  <a:lnTo>
                    <a:pt x="8801100" y="0"/>
                  </a:lnTo>
                  <a:lnTo>
                    <a:pt x="8801100" y="3175"/>
                  </a:lnTo>
                  <a:lnTo>
                    <a:pt x="8788400" y="3175"/>
                  </a:lnTo>
                  <a:close/>
                  <a:moveTo>
                    <a:pt x="8813800" y="0"/>
                  </a:moveTo>
                  <a:lnTo>
                    <a:pt x="8826500" y="0"/>
                  </a:lnTo>
                  <a:lnTo>
                    <a:pt x="8826500" y="3175"/>
                  </a:lnTo>
                  <a:lnTo>
                    <a:pt x="8813800" y="3175"/>
                  </a:lnTo>
                  <a:close/>
                  <a:moveTo>
                    <a:pt x="8839200" y="0"/>
                  </a:moveTo>
                  <a:lnTo>
                    <a:pt x="8851900" y="0"/>
                  </a:lnTo>
                  <a:lnTo>
                    <a:pt x="8851900" y="3175"/>
                  </a:lnTo>
                  <a:lnTo>
                    <a:pt x="8839200" y="3175"/>
                  </a:lnTo>
                  <a:close/>
                  <a:moveTo>
                    <a:pt x="8864600" y="0"/>
                  </a:moveTo>
                  <a:lnTo>
                    <a:pt x="8877300" y="0"/>
                  </a:lnTo>
                  <a:lnTo>
                    <a:pt x="8877300" y="3175"/>
                  </a:lnTo>
                  <a:lnTo>
                    <a:pt x="8864600" y="3175"/>
                  </a:lnTo>
                  <a:close/>
                  <a:moveTo>
                    <a:pt x="8890000" y="0"/>
                  </a:moveTo>
                  <a:lnTo>
                    <a:pt x="8902700" y="0"/>
                  </a:lnTo>
                  <a:lnTo>
                    <a:pt x="8902700" y="3175"/>
                  </a:lnTo>
                  <a:lnTo>
                    <a:pt x="8890000" y="3175"/>
                  </a:lnTo>
                  <a:close/>
                  <a:moveTo>
                    <a:pt x="8915400" y="0"/>
                  </a:moveTo>
                  <a:lnTo>
                    <a:pt x="8928100" y="0"/>
                  </a:lnTo>
                  <a:lnTo>
                    <a:pt x="8928100" y="3175"/>
                  </a:lnTo>
                  <a:lnTo>
                    <a:pt x="8915400" y="3175"/>
                  </a:lnTo>
                  <a:close/>
                  <a:moveTo>
                    <a:pt x="8940800" y="0"/>
                  </a:moveTo>
                  <a:lnTo>
                    <a:pt x="8953500" y="0"/>
                  </a:lnTo>
                  <a:lnTo>
                    <a:pt x="8953500" y="3175"/>
                  </a:lnTo>
                  <a:lnTo>
                    <a:pt x="8940800" y="3175"/>
                  </a:lnTo>
                  <a:close/>
                  <a:moveTo>
                    <a:pt x="8966200" y="0"/>
                  </a:moveTo>
                  <a:lnTo>
                    <a:pt x="8978900" y="0"/>
                  </a:lnTo>
                  <a:lnTo>
                    <a:pt x="8978900" y="3175"/>
                  </a:lnTo>
                  <a:lnTo>
                    <a:pt x="8966200" y="3175"/>
                  </a:lnTo>
                  <a:close/>
                  <a:moveTo>
                    <a:pt x="8991600" y="0"/>
                  </a:moveTo>
                  <a:lnTo>
                    <a:pt x="9004300" y="0"/>
                  </a:lnTo>
                  <a:lnTo>
                    <a:pt x="9004300" y="3175"/>
                  </a:lnTo>
                  <a:lnTo>
                    <a:pt x="8991600" y="3175"/>
                  </a:lnTo>
                  <a:close/>
                  <a:moveTo>
                    <a:pt x="9017000" y="0"/>
                  </a:moveTo>
                  <a:lnTo>
                    <a:pt x="9029700" y="0"/>
                  </a:lnTo>
                  <a:lnTo>
                    <a:pt x="9029700" y="3175"/>
                  </a:lnTo>
                  <a:lnTo>
                    <a:pt x="9017000" y="3175"/>
                  </a:lnTo>
                  <a:close/>
                  <a:moveTo>
                    <a:pt x="9042400" y="0"/>
                  </a:moveTo>
                  <a:lnTo>
                    <a:pt x="9055100" y="0"/>
                  </a:lnTo>
                  <a:lnTo>
                    <a:pt x="9055100" y="3175"/>
                  </a:lnTo>
                  <a:lnTo>
                    <a:pt x="9042400" y="3175"/>
                  </a:lnTo>
                  <a:close/>
                  <a:moveTo>
                    <a:pt x="9067800" y="0"/>
                  </a:moveTo>
                  <a:lnTo>
                    <a:pt x="9080500" y="0"/>
                  </a:lnTo>
                  <a:lnTo>
                    <a:pt x="9080500" y="3175"/>
                  </a:lnTo>
                  <a:lnTo>
                    <a:pt x="9067800" y="3175"/>
                  </a:lnTo>
                  <a:close/>
                  <a:moveTo>
                    <a:pt x="9093200" y="0"/>
                  </a:moveTo>
                  <a:lnTo>
                    <a:pt x="9105900" y="0"/>
                  </a:lnTo>
                  <a:lnTo>
                    <a:pt x="9105900" y="3175"/>
                  </a:lnTo>
                  <a:lnTo>
                    <a:pt x="9093200" y="3175"/>
                  </a:lnTo>
                  <a:close/>
                  <a:moveTo>
                    <a:pt x="9118600" y="0"/>
                  </a:moveTo>
                  <a:lnTo>
                    <a:pt x="9131300" y="0"/>
                  </a:lnTo>
                  <a:lnTo>
                    <a:pt x="9131300" y="3175"/>
                  </a:lnTo>
                  <a:lnTo>
                    <a:pt x="9118600" y="3175"/>
                  </a:lnTo>
                  <a:close/>
                  <a:moveTo>
                    <a:pt x="9144000" y="0"/>
                  </a:moveTo>
                  <a:lnTo>
                    <a:pt x="9156700" y="0"/>
                  </a:lnTo>
                  <a:lnTo>
                    <a:pt x="9156700" y="3175"/>
                  </a:lnTo>
                  <a:lnTo>
                    <a:pt x="9144000" y="3175"/>
                  </a:lnTo>
                  <a:close/>
                  <a:moveTo>
                    <a:pt x="9169400" y="0"/>
                  </a:moveTo>
                  <a:lnTo>
                    <a:pt x="9182100" y="0"/>
                  </a:lnTo>
                  <a:lnTo>
                    <a:pt x="9182100" y="3175"/>
                  </a:lnTo>
                  <a:lnTo>
                    <a:pt x="9169400" y="3175"/>
                  </a:lnTo>
                  <a:close/>
                  <a:moveTo>
                    <a:pt x="9194800" y="0"/>
                  </a:moveTo>
                  <a:lnTo>
                    <a:pt x="9207500" y="0"/>
                  </a:lnTo>
                  <a:lnTo>
                    <a:pt x="9207500" y="3175"/>
                  </a:lnTo>
                  <a:lnTo>
                    <a:pt x="9194800" y="3175"/>
                  </a:lnTo>
                  <a:close/>
                  <a:moveTo>
                    <a:pt x="9220200" y="0"/>
                  </a:moveTo>
                  <a:lnTo>
                    <a:pt x="9232900" y="0"/>
                  </a:lnTo>
                  <a:lnTo>
                    <a:pt x="9232900" y="3175"/>
                  </a:lnTo>
                  <a:lnTo>
                    <a:pt x="9220200" y="3175"/>
                  </a:lnTo>
                  <a:close/>
                  <a:moveTo>
                    <a:pt x="9245600" y="0"/>
                  </a:moveTo>
                  <a:lnTo>
                    <a:pt x="9258300" y="0"/>
                  </a:lnTo>
                  <a:lnTo>
                    <a:pt x="9258300" y="3175"/>
                  </a:lnTo>
                  <a:lnTo>
                    <a:pt x="9245600" y="3175"/>
                  </a:lnTo>
                  <a:close/>
                  <a:moveTo>
                    <a:pt x="9271000" y="0"/>
                  </a:moveTo>
                  <a:lnTo>
                    <a:pt x="9283700" y="0"/>
                  </a:lnTo>
                  <a:lnTo>
                    <a:pt x="9283700" y="3175"/>
                  </a:lnTo>
                  <a:lnTo>
                    <a:pt x="9271000" y="3175"/>
                  </a:lnTo>
                  <a:close/>
                  <a:moveTo>
                    <a:pt x="9296400" y="0"/>
                  </a:moveTo>
                  <a:lnTo>
                    <a:pt x="9309100" y="0"/>
                  </a:lnTo>
                  <a:lnTo>
                    <a:pt x="9309100" y="3175"/>
                  </a:lnTo>
                  <a:lnTo>
                    <a:pt x="9296400" y="3175"/>
                  </a:lnTo>
                  <a:close/>
                  <a:moveTo>
                    <a:pt x="9321800" y="0"/>
                  </a:moveTo>
                  <a:lnTo>
                    <a:pt x="9334500" y="0"/>
                  </a:lnTo>
                  <a:lnTo>
                    <a:pt x="9334500" y="3175"/>
                  </a:lnTo>
                  <a:lnTo>
                    <a:pt x="9321800" y="3175"/>
                  </a:lnTo>
                  <a:close/>
                  <a:moveTo>
                    <a:pt x="9347200" y="0"/>
                  </a:moveTo>
                  <a:lnTo>
                    <a:pt x="9359900" y="0"/>
                  </a:lnTo>
                  <a:lnTo>
                    <a:pt x="9359900" y="3175"/>
                  </a:lnTo>
                  <a:lnTo>
                    <a:pt x="9347200" y="3175"/>
                  </a:lnTo>
                  <a:close/>
                  <a:moveTo>
                    <a:pt x="9372600" y="0"/>
                  </a:moveTo>
                  <a:lnTo>
                    <a:pt x="9385300" y="0"/>
                  </a:lnTo>
                  <a:lnTo>
                    <a:pt x="9385300" y="3175"/>
                  </a:lnTo>
                  <a:lnTo>
                    <a:pt x="9372600" y="3175"/>
                  </a:lnTo>
                  <a:close/>
                  <a:moveTo>
                    <a:pt x="9398000" y="0"/>
                  </a:moveTo>
                  <a:lnTo>
                    <a:pt x="9410700" y="0"/>
                  </a:lnTo>
                  <a:lnTo>
                    <a:pt x="9410700" y="3175"/>
                  </a:lnTo>
                  <a:lnTo>
                    <a:pt x="9398000" y="3175"/>
                  </a:lnTo>
                  <a:close/>
                  <a:moveTo>
                    <a:pt x="9423400" y="0"/>
                  </a:moveTo>
                  <a:lnTo>
                    <a:pt x="9436100" y="0"/>
                  </a:lnTo>
                  <a:lnTo>
                    <a:pt x="9436100" y="3175"/>
                  </a:lnTo>
                  <a:lnTo>
                    <a:pt x="9423400" y="3175"/>
                  </a:lnTo>
                  <a:close/>
                  <a:moveTo>
                    <a:pt x="9448800" y="0"/>
                  </a:moveTo>
                  <a:lnTo>
                    <a:pt x="9461500" y="0"/>
                  </a:lnTo>
                  <a:lnTo>
                    <a:pt x="9461500" y="3175"/>
                  </a:lnTo>
                  <a:lnTo>
                    <a:pt x="9448800" y="3175"/>
                  </a:lnTo>
                  <a:close/>
                  <a:moveTo>
                    <a:pt x="9474200" y="0"/>
                  </a:moveTo>
                  <a:lnTo>
                    <a:pt x="9486900" y="0"/>
                  </a:lnTo>
                  <a:lnTo>
                    <a:pt x="9486900" y="3175"/>
                  </a:lnTo>
                  <a:lnTo>
                    <a:pt x="9474200" y="3175"/>
                  </a:lnTo>
                  <a:close/>
                  <a:moveTo>
                    <a:pt x="9499600" y="0"/>
                  </a:moveTo>
                  <a:lnTo>
                    <a:pt x="9512300" y="0"/>
                  </a:lnTo>
                  <a:lnTo>
                    <a:pt x="9512300" y="3175"/>
                  </a:lnTo>
                  <a:lnTo>
                    <a:pt x="9499600" y="3175"/>
                  </a:lnTo>
                  <a:close/>
                  <a:moveTo>
                    <a:pt x="9525000" y="0"/>
                  </a:moveTo>
                  <a:lnTo>
                    <a:pt x="9537700" y="0"/>
                  </a:lnTo>
                  <a:lnTo>
                    <a:pt x="9537700" y="3175"/>
                  </a:lnTo>
                  <a:lnTo>
                    <a:pt x="9525000" y="3175"/>
                  </a:lnTo>
                  <a:close/>
                  <a:moveTo>
                    <a:pt x="9550400" y="0"/>
                  </a:moveTo>
                  <a:lnTo>
                    <a:pt x="9563100" y="0"/>
                  </a:lnTo>
                  <a:lnTo>
                    <a:pt x="9563100" y="3175"/>
                  </a:lnTo>
                  <a:lnTo>
                    <a:pt x="9550400" y="3175"/>
                  </a:lnTo>
                  <a:close/>
                  <a:moveTo>
                    <a:pt x="9575800" y="0"/>
                  </a:moveTo>
                  <a:lnTo>
                    <a:pt x="9588500" y="0"/>
                  </a:lnTo>
                  <a:lnTo>
                    <a:pt x="9588500" y="3175"/>
                  </a:lnTo>
                  <a:lnTo>
                    <a:pt x="9575800" y="3175"/>
                  </a:lnTo>
                  <a:close/>
                  <a:moveTo>
                    <a:pt x="9601200" y="0"/>
                  </a:moveTo>
                  <a:lnTo>
                    <a:pt x="9613900" y="0"/>
                  </a:lnTo>
                  <a:lnTo>
                    <a:pt x="9613900" y="3175"/>
                  </a:lnTo>
                  <a:lnTo>
                    <a:pt x="9601200" y="3175"/>
                  </a:lnTo>
                  <a:close/>
                  <a:moveTo>
                    <a:pt x="9626600" y="0"/>
                  </a:moveTo>
                  <a:lnTo>
                    <a:pt x="9639300" y="0"/>
                  </a:lnTo>
                  <a:lnTo>
                    <a:pt x="9639300" y="3175"/>
                  </a:lnTo>
                  <a:lnTo>
                    <a:pt x="9626600" y="3175"/>
                  </a:lnTo>
                  <a:close/>
                  <a:moveTo>
                    <a:pt x="9652000" y="0"/>
                  </a:moveTo>
                  <a:lnTo>
                    <a:pt x="9664700" y="0"/>
                  </a:lnTo>
                  <a:lnTo>
                    <a:pt x="9664700" y="3175"/>
                  </a:lnTo>
                  <a:lnTo>
                    <a:pt x="9652000" y="3175"/>
                  </a:lnTo>
                  <a:close/>
                  <a:moveTo>
                    <a:pt x="9677400" y="0"/>
                  </a:moveTo>
                  <a:lnTo>
                    <a:pt x="9690100" y="0"/>
                  </a:lnTo>
                  <a:lnTo>
                    <a:pt x="9690100" y="3175"/>
                  </a:lnTo>
                  <a:lnTo>
                    <a:pt x="9677400" y="3175"/>
                  </a:lnTo>
                  <a:close/>
                  <a:moveTo>
                    <a:pt x="9702800" y="0"/>
                  </a:moveTo>
                  <a:lnTo>
                    <a:pt x="9715500" y="0"/>
                  </a:lnTo>
                  <a:lnTo>
                    <a:pt x="9715500" y="3175"/>
                  </a:lnTo>
                  <a:lnTo>
                    <a:pt x="9702800" y="3175"/>
                  </a:lnTo>
                  <a:close/>
                  <a:moveTo>
                    <a:pt x="9728200" y="0"/>
                  </a:moveTo>
                  <a:lnTo>
                    <a:pt x="9740900" y="0"/>
                  </a:lnTo>
                  <a:lnTo>
                    <a:pt x="9740900" y="3175"/>
                  </a:lnTo>
                  <a:lnTo>
                    <a:pt x="9728200" y="3175"/>
                  </a:lnTo>
                  <a:close/>
                  <a:moveTo>
                    <a:pt x="9753600" y="0"/>
                  </a:moveTo>
                  <a:lnTo>
                    <a:pt x="9766300" y="0"/>
                  </a:lnTo>
                  <a:lnTo>
                    <a:pt x="9766300" y="3175"/>
                  </a:lnTo>
                  <a:lnTo>
                    <a:pt x="9753600" y="3175"/>
                  </a:lnTo>
                  <a:close/>
                  <a:moveTo>
                    <a:pt x="9779000" y="0"/>
                  </a:moveTo>
                  <a:lnTo>
                    <a:pt x="9791700" y="0"/>
                  </a:lnTo>
                  <a:lnTo>
                    <a:pt x="9791700" y="3175"/>
                  </a:lnTo>
                  <a:lnTo>
                    <a:pt x="9779000" y="3175"/>
                  </a:lnTo>
                  <a:close/>
                  <a:moveTo>
                    <a:pt x="9804400" y="0"/>
                  </a:moveTo>
                  <a:lnTo>
                    <a:pt x="9817100" y="0"/>
                  </a:lnTo>
                  <a:lnTo>
                    <a:pt x="9817100" y="3175"/>
                  </a:lnTo>
                  <a:lnTo>
                    <a:pt x="9804400" y="3175"/>
                  </a:lnTo>
                  <a:close/>
                  <a:moveTo>
                    <a:pt x="9829800" y="0"/>
                  </a:moveTo>
                  <a:lnTo>
                    <a:pt x="9842500" y="0"/>
                  </a:lnTo>
                  <a:lnTo>
                    <a:pt x="9842500" y="3175"/>
                  </a:lnTo>
                  <a:lnTo>
                    <a:pt x="9829800" y="3175"/>
                  </a:lnTo>
                  <a:close/>
                  <a:moveTo>
                    <a:pt x="9855200" y="0"/>
                  </a:moveTo>
                  <a:lnTo>
                    <a:pt x="9867900" y="0"/>
                  </a:lnTo>
                  <a:lnTo>
                    <a:pt x="9867900" y="3175"/>
                  </a:lnTo>
                  <a:lnTo>
                    <a:pt x="9855200" y="3175"/>
                  </a:lnTo>
                  <a:close/>
                  <a:moveTo>
                    <a:pt x="9880600" y="0"/>
                  </a:moveTo>
                  <a:lnTo>
                    <a:pt x="9893300" y="0"/>
                  </a:lnTo>
                  <a:lnTo>
                    <a:pt x="9893300" y="3175"/>
                  </a:lnTo>
                  <a:lnTo>
                    <a:pt x="9880600" y="3175"/>
                  </a:lnTo>
                  <a:close/>
                  <a:moveTo>
                    <a:pt x="9906000" y="0"/>
                  </a:moveTo>
                  <a:lnTo>
                    <a:pt x="9918700" y="0"/>
                  </a:lnTo>
                  <a:lnTo>
                    <a:pt x="9918700" y="3175"/>
                  </a:lnTo>
                  <a:lnTo>
                    <a:pt x="9906000" y="3175"/>
                  </a:lnTo>
                  <a:close/>
                  <a:moveTo>
                    <a:pt x="9931400" y="0"/>
                  </a:moveTo>
                  <a:lnTo>
                    <a:pt x="9944100" y="0"/>
                  </a:lnTo>
                  <a:lnTo>
                    <a:pt x="9944100" y="3175"/>
                  </a:lnTo>
                  <a:lnTo>
                    <a:pt x="9931400" y="3175"/>
                  </a:lnTo>
                  <a:close/>
                  <a:moveTo>
                    <a:pt x="9956800" y="0"/>
                  </a:moveTo>
                  <a:lnTo>
                    <a:pt x="9969500" y="0"/>
                  </a:lnTo>
                  <a:lnTo>
                    <a:pt x="9969500" y="3175"/>
                  </a:lnTo>
                  <a:lnTo>
                    <a:pt x="9956800" y="3175"/>
                  </a:lnTo>
                  <a:close/>
                  <a:moveTo>
                    <a:pt x="9982200" y="0"/>
                  </a:moveTo>
                  <a:lnTo>
                    <a:pt x="9994900" y="0"/>
                  </a:lnTo>
                  <a:lnTo>
                    <a:pt x="9994900" y="3175"/>
                  </a:lnTo>
                  <a:lnTo>
                    <a:pt x="9982200" y="3175"/>
                  </a:lnTo>
                  <a:close/>
                  <a:moveTo>
                    <a:pt x="10007600" y="0"/>
                  </a:moveTo>
                  <a:lnTo>
                    <a:pt x="10020300" y="0"/>
                  </a:lnTo>
                  <a:lnTo>
                    <a:pt x="10020300" y="3175"/>
                  </a:lnTo>
                  <a:lnTo>
                    <a:pt x="10007600" y="3175"/>
                  </a:lnTo>
                  <a:close/>
                  <a:moveTo>
                    <a:pt x="10033000" y="0"/>
                  </a:moveTo>
                  <a:lnTo>
                    <a:pt x="10045700" y="0"/>
                  </a:lnTo>
                  <a:lnTo>
                    <a:pt x="10045700" y="3175"/>
                  </a:lnTo>
                  <a:lnTo>
                    <a:pt x="10033000" y="3175"/>
                  </a:lnTo>
                  <a:close/>
                  <a:moveTo>
                    <a:pt x="10058400" y="0"/>
                  </a:moveTo>
                  <a:lnTo>
                    <a:pt x="10071100" y="0"/>
                  </a:lnTo>
                  <a:lnTo>
                    <a:pt x="10071100" y="3175"/>
                  </a:lnTo>
                  <a:lnTo>
                    <a:pt x="10058400" y="3175"/>
                  </a:lnTo>
                  <a:close/>
                  <a:moveTo>
                    <a:pt x="10083800" y="0"/>
                  </a:moveTo>
                  <a:lnTo>
                    <a:pt x="10096500" y="0"/>
                  </a:lnTo>
                  <a:lnTo>
                    <a:pt x="10096500" y="3175"/>
                  </a:lnTo>
                  <a:lnTo>
                    <a:pt x="10083800" y="3175"/>
                  </a:lnTo>
                  <a:close/>
                  <a:moveTo>
                    <a:pt x="10109200" y="0"/>
                  </a:moveTo>
                  <a:lnTo>
                    <a:pt x="10121900" y="0"/>
                  </a:lnTo>
                  <a:lnTo>
                    <a:pt x="10121900" y="3175"/>
                  </a:lnTo>
                  <a:lnTo>
                    <a:pt x="10109200" y="3175"/>
                  </a:lnTo>
                  <a:close/>
                  <a:moveTo>
                    <a:pt x="10134600" y="0"/>
                  </a:moveTo>
                  <a:lnTo>
                    <a:pt x="10147300" y="0"/>
                  </a:lnTo>
                  <a:lnTo>
                    <a:pt x="10147300" y="3175"/>
                  </a:lnTo>
                  <a:lnTo>
                    <a:pt x="10134600" y="3175"/>
                  </a:lnTo>
                  <a:close/>
                  <a:moveTo>
                    <a:pt x="0" y="0"/>
                  </a:moveTo>
                  <a:lnTo>
                    <a:pt x="12700" y="0"/>
                  </a:lnTo>
                  <a:lnTo>
                    <a:pt x="12700" y="3175"/>
                  </a:lnTo>
                  <a:lnTo>
                    <a:pt x="0" y="3175"/>
                  </a:lnTo>
                  <a:close/>
                </a:path>
              </a:pathLst>
            </a:custGeom>
            <a:solidFill>
              <a:srgbClr val="000000"/>
            </a:solidFill>
          </p:spPr>
        </p:sp>
      </p:grpSp>
      <p:sp>
        <p:nvSpPr>
          <p:cNvPr name="Freeform 15" id="15"/>
          <p:cNvSpPr/>
          <p:nvPr/>
        </p:nvSpPr>
        <p:spPr>
          <a:xfrm flipH="false" flipV="false" rot="0">
            <a:off x="19001575" y="1260415"/>
            <a:ext cx="2382422" cy="5185439"/>
          </a:xfrm>
          <a:custGeom>
            <a:avLst/>
            <a:gdLst/>
            <a:ahLst/>
            <a:cxnLst/>
            <a:rect r="r" b="b" t="t" l="l"/>
            <a:pathLst>
              <a:path h="5185439" w="2382422">
                <a:moveTo>
                  <a:pt x="0" y="0"/>
                </a:moveTo>
                <a:lnTo>
                  <a:pt x="2382421" y="0"/>
                </a:lnTo>
                <a:lnTo>
                  <a:pt x="2382421" y="5185438"/>
                </a:lnTo>
                <a:lnTo>
                  <a:pt x="0" y="5185438"/>
                </a:lnTo>
                <a:lnTo>
                  <a:pt x="0" y="0"/>
                </a:lnTo>
                <a:close/>
              </a:path>
            </a:pathLst>
          </a:custGeom>
          <a:blipFill>
            <a:blip r:embed="rId5"/>
            <a:stretch>
              <a:fillRect l="-560" t="0" r="-540" b="0"/>
            </a:stretch>
          </a:blipFill>
        </p:spPr>
      </p:sp>
      <p:grpSp>
        <p:nvGrpSpPr>
          <p:cNvPr name="Group 16" id="16"/>
          <p:cNvGrpSpPr>
            <a:grpSpLocks noChangeAspect="true"/>
          </p:cNvGrpSpPr>
          <p:nvPr/>
        </p:nvGrpSpPr>
        <p:grpSpPr>
          <a:xfrm rot="0">
            <a:off x="16064494" y="3290945"/>
            <a:ext cx="2395004" cy="796166"/>
            <a:chOff x="0" y="0"/>
            <a:chExt cx="2395004" cy="796163"/>
          </a:xfrm>
        </p:grpSpPr>
        <p:sp>
          <p:nvSpPr>
            <p:cNvPr name="Freeform 17" id="17"/>
            <p:cNvSpPr/>
            <p:nvPr/>
          </p:nvSpPr>
          <p:spPr>
            <a:xfrm flipH="false" flipV="false" rot="0">
              <a:off x="63500" y="65024"/>
              <a:ext cx="756031" cy="665988"/>
            </a:xfrm>
            <a:custGeom>
              <a:avLst/>
              <a:gdLst/>
              <a:ahLst/>
              <a:cxnLst/>
              <a:rect r="r" b="b" t="t" l="l"/>
              <a:pathLst>
                <a:path h="665988" w="756031">
                  <a:moveTo>
                    <a:pt x="0" y="0"/>
                  </a:moveTo>
                  <a:lnTo>
                    <a:pt x="756031" y="0"/>
                  </a:lnTo>
                  <a:lnTo>
                    <a:pt x="756031" y="166497"/>
                  </a:lnTo>
                  <a:lnTo>
                    <a:pt x="0" y="166497"/>
                  </a:lnTo>
                  <a:close/>
                  <a:moveTo>
                    <a:pt x="0" y="166497"/>
                  </a:moveTo>
                  <a:lnTo>
                    <a:pt x="756031" y="166497"/>
                  </a:lnTo>
                  <a:lnTo>
                    <a:pt x="756031" y="332994"/>
                  </a:lnTo>
                  <a:lnTo>
                    <a:pt x="0" y="332994"/>
                  </a:lnTo>
                  <a:close/>
                  <a:moveTo>
                    <a:pt x="0" y="332994"/>
                  </a:moveTo>
                  <a:lnTo>
                    <a:pt x="756031" y="332994"/>
                  </a:lnTo>
                  <a:lnTo>
                    <a:pt x="756031" y="499491"/>
                  </a:lnTo>
                  <a:lnTo>
                    <a:pt x="0" y="499491"/>
                  </a:lnTo>
                  <a:close/>
                  <a:moveTo>
                    <a:pt x="0" y="499491"/>
                  </a:moveTo>
                  <a:lnTo>
                    <a:pt x="756031" y="499491"/>
                  </a:lnTo>
                  <a:lnTo>
                    <a:pt x="756031" y="665988"/>
                  </a:lnTo>
                  <a:lnTo>
                    <a:pt x="0" y="665988"/>
                  </a:lnTo>
                  <a:close/>
                </a:path>
              </a:pathLst>
            </a:custGeom>
            <a:solidFill>
              <a:srgbClr val="00A0E9"/>
            </a:solidFill>
          </p:spPr>
        </p:sp>
        <p:sp>
          <p:nvSpPr>
            <p:cNvPr name="Freeform 18" id="18"/>
            <p:cNvSpPr/>
            <p:nvPr/>
          </p:nvSpPr>
          <p:spPr>
            <a:xfrm flipH="false" flipV="false" rot="0">
              <a:off x="819531" y="63500"/>
              <a:ext cx="1511935" cy="3175"/>
            </a:xfrm>
            <a:custGeom>
              <a:avLst/>
              <a:gdLst/>
              <a:ahLst/>
              <a:cxnLst/>
              <a:rect r="r" b="b" t="t" l="l"/>
              <a:pathLst>
                <a:path h="3175" w="1511935">
                  <a:moveTo>
                    <a:pt x="0" y="0"/>
                  </a:moveTo>
                  <a:lnTo>
                    <a:pt x="1511935" y="0"/>
                  </a:lnTo>
                  <a:lnTo>
                    <a:pt x="1511935" y="3175"/>
                  </a:lnTo>
                  <a:lnTo>
                    <a:pt x="0" y="3175"/>
                  </a:lnTo>
                  <a:close/>
                </a:path>
              </a:pathLst>
            </a:custGeom>
            <a:solidFill>
              <a:srgbClr val="000000"/>
            </a:solidFill>
          </p:spPr>
        </p:sp>
        <p:sp>
          <p:nvSpPr>
            <p:cNvPr name="Freeform 19" id="19"/>
            <p:cNvSpPr/>
            <p:nvPr/>
          </p:nvSpPr>
          <p:spPr>
            <a:xfrm flipH="false" flipV="false" rot="0">
              <a:off x="819531" y="229997"/>
              <a:ext cx="1511935" cy="3175"/>
            </a:xfrm>
            <a:custGeom>
              <a:avLst/>
              <a:gdLst/>
              <a:ahLst/>
              <a:cxnLst/>
              <a:rect r="r" b="b" t="t" l="l"/>
              <a:pathLst>
                <a:path h="3175" w="1511935">
                  <a:moveTo>
                    <a:pt x="0" y="0"/>
                  </a:moveTo>
                  <a:lnTo>
                    <a:pt x="1511935" y="0"/>
                  </a:lnTo>
                  <a:lnTo>
                    <a:pt x="1511935" y="3175"/>
                  </a:lnTo>
                  <a:lnTo>
                    <a:pt x="0" y="3175"/>
                  </a:lnTo>
                  <a:close/>
                </a:path>
              </a:pathLst>
            </a:custGeom>
            <a:solidFill>
              <a:srgbClr val="000000"/>
            </a:solidFill>
          </p:spPr>
        </p:sp>
        <p:sp>
          <p:nvSpPr>
            <p:cNvPr name="Freeform 20" id="20"/>
            <p:cNvSpPr/>
            <p:nvPr/>
          </p:nvSpPr>
          <p:spPr>
            <a:xfrm flipH="false" flipV="false" rot="0">
              <a:off x="819531" y="396494"/>
              <a:ext cx="1511935" cy="3175"/>
            </a:xfrm>
            <a:custGeom>
              <a:avLst/>
              <a:gdLst/>
              <a:ahLst/>
              <a:cxnLst/>
              <a:rect r="r" b="b" t="t" l="l"/>
              <a:pathLst>
                <a:path h="3175" w="1511935">
                  <a:moveTo>
                    <a:pt x="0" y="0"/>
                  </a:moveTo>
                  <a:lnTo>
                    <a:pt x="1511935" y="0"/>
                  </a:lnTo>
                  <a:lnTo>
                    <a:pt x="1511935" y="3175"/>
                  </a:lnTo>
                  <a:lnTo>
                    <a:pt x="0" y="3175"/>
                  </a:lnTo>
                  <a:close/>
                </a:path>
              </a:pathLst>
            </a:custGeom>
            <a:solidFill>
              <a:srgbClr val="000000"/>
            </a:solidFill>
          </p:spPr>
        </p:sp>
        <p:sp>
          <p:nvSpPr>
            <p:cNvPr name="Freeform 21" id="21"/>
            <p:cNvSpPr/>
            <p:nvPr/>
          </p:nvSpPr>
          <p:spPr>
            <a:xfrm flipH="false" flipV="false" rot="0">
              <a:off x="819531" y="562991"/>
              <a:ext cx="1511935" cy="3175"/>
            </a:xfrm>
            <a:custGeom>
              <a:avLst/>
              <a:gdLst/>
              <a:ahLst/>
              <a:cxnLst/>
              <a:rect r="r" b="b" t="t" l="l"/>
              <a:pathLst>
                <a:path h="3175" w="1511935">
                  <a:moveTo>
                    <a:pt x="0" y="0"/>
                  </a:moveTo>
                  <a:lnTo>
                    <a:pt x="1511935" y="0"/>
                  </a:lnTo>
                  <a:lnTo>
                    <a:pt x="1511935" y="3175"/>
                  </a:lnTo>
                  <a:lnTo>
                    <a:pt x="0" y="3175"/>
                  </a:lnTo>
                  <a:close/>
                </a:path>
              </a:pathLst>
            </a:custGeom>
            <a:solidFill>
              <a:srgbClr val="000000"/>
            </a:solidFill>
          </p:spPr>
        </p:sp>
        <p:sp>
          <p:nvSpPr>
            <p:cNvPr name="Freeform 22" id="22"/>
            <p:cNvSpPr/>
            <p:nvPr/>
          </p:nvSpPr>
          <p:spPr>
            <a:xfrm flipH="false" flipV="false" rot="0">
              <a:off x="819531" y="729488"/>
              <a:ext cx="1511935" cy="3175"/>
            </a:xfrm>
            <a:custGeom>
              <a:avLst/>
              <a:gdLst/>
              <a:ahLst/>
              <a:cxnLst/>
              <a:rect r="r" b="b" t="t" l="l"/>
              <a:pathLst>
                <a:path h="3175" w="1511935">
                  <a:moveTo>
                    <a:pt x="0" y="0"/>
                  </a:moveTo>
                  <a:lnTo>
                    <a:pt x="1511935" y="0"/>
                  </a:lnTo>
                  <a:lnTo>
                    <a:pt x="1511935" y="3175"/>
                  </a:lnTo>
                  <a:lnTo>
                    <a:pt x="0" y="3175"/>
                  </a:lnTo>
                  <a:close/>
                </a:path>
              </a:pathLst>
            </a:custGeom>
            <a:solidFill>
              <a:srgbClr val="000000"/>
            </a:solidFill>
          </p:spPr>
        </p:sp>
        <p:sp>
          <p:nvSpPr>
            <p:cNvPr name="Freeform 23" id="23"/>
            <p:cNvSpPr/>
            <p:nvPr/>
          </p:nvSpPr>
          <p:spPr>
            <a:xfrm flipH="false" flipV="false" rot="0">
              <a:off x="63500" y="229997"/>
              <a:ext cx="756031" cy="3175"/>
            </a:xfrm>
            <a:custGeom>
              <a:avLst/>
              <a:gdLst/>
              <a:ahLst/>
              <a:cxnLst/>
              <a:rect r="r" b="b" t="t" l="l"/>
              <a:pathLst>
                <a:path h="3175" w="756031">
                  <a:moveTo>
                    <a:pt x="0" y="0"/>
                  </a:moveTo>
                  <a:lnTo>
                    <a:pt x="756031" y="0"/>
                  </a:lnTo>
                  <a:lnTo>
                    <a:pt x="756031" y="3175"/>
                  </a:lnTo>
                  <a:lnTo>
                    <a:pt x="0" y="3175"/>
                  </a:lnTo>
                  <a:close/>
                </a:path>
              </a:pathLst>
            </a:custGeom>
            <a:solidFill>
              <a:srgbClr val="FFFFFF"/>
            </a:solidFill>
          </p:spPr>
        </p:sp>
        <p:sp>
          <p:nvSpPr>
            <p:cNvPr name="Freeform 24" id="24"/>
            <p:cNvSpPr/>
            <p:nvPr/>
          </p:nvSpPr>
          <p:spPr>
            <a:xfrm flipH="false" flipV="false" rot="0">
              <a:off x="63500" y="396494"/>
              <a:ext cx="756031" cy="3175"/>
            </a:xfrm>
            <a:custGeom>
              <a:avLst/>
              <a:gdLst/>
              <a:ahLst/>
              <a:cxnLst/>
              <a:rect r="r" b="b" t="t" l="l"/>
              <a:pathLst>
                <a:path h="3175" w="756031">
                  <a:moveTo>
                    <a:pt x="0" y="0"/>
                  </a:moveTo>
                  <a:lnTo>
                    <a:pt x="756031" y="0"/>
                  </a:lnTo>
                  <a:lnTo>
                    <a:pt x="756031" y="3175"/>
                  </a:lnTo>
                  <a:lnTo>
                    <a:pt x="0" y="3175"/>
                  </a:lnTo>
                  <a:close/>
                </a:path>
              </a:pathLst>
            </a:custGeom>
            <a:solidFill>
              <a:srgbClr val="FFFFFF"/>
            </a:solidFill>
          </p:spPr>
        </p:sp>
        <p:sp>
          <p:nvSpPr>
            <p:cNvPr name="Freeform 25" id="25"/>
            <p:cNvSpPr/>
            <p:nvPr/>
          </p:nvSpPr>
          <p:spPr>
            <a:xfrm flipH="false" flipV="false" rot="0">
              <a:off x="63500" y="562991"/>
              <a:ext cx="756031" cy="3175"/>
            </a:xfrm>
            <a:custGeom>
              <a:avLst/>
              <a:gdLst/>
              <a:ahLst/>
              <a:cxnLst/>
              <a:rect r="r" b="b" t="t" l="l"/>
              <a:pathLst>
                <a:path h="3175" w="756031">
                  <a:moveTo>
                    <a:pt x="0" y="0"/>
                  </a:moveTo>
                  <a:lnTo>
                    <a:pt x="756031" y="0"/>
                  </a:lnTo>
                  <a:lnTo>
                    <a:pt x="756031" y="3175"/>
                  </a:lnTo>
                  <a:lnTo>
                    <a:pt x="0" y="3175"/>
                  </a:lnTo>
                  <a:close/>
                </a:path>
              </a:pathLst>
            </a:custGeom>
            <a:solidFill>
              <a:srgbClr val="FFFFFF"/>
            </a:solidFill>
          </p:spPr>
        </p:sp>
      </p:grpSp>
      <p:sp>
        <p:nvSpPr>
          <p:cNvPr name="Freeform 26" id="26"/>
          <p:cNvSpPr/>
          <p:nvPr/>
        </p:nvSpPr>
        <p:spPr>
          <a:xfrm flipH="false" flipV="false" rot="0">
            <a:off x="540001" y="3387614"/>
            <a:ext cx="1778403" cy="2432695"/>
          </a:xfrm>
          <a:custGeom>
            <a:avLst/>
            <a:gdLst/>
            <a:ahLst/>
            <a:cxnLst/>
            <a:rect r="r" b="b" t="t" l="l"/>
            <a:pathLst>
              <a:path h="2432695" w="1778403">
                <a:moveTo>
                  <a:pt x="0" y="0"/>
                </a:moveTo>
                <a:lnTo>
                  <a:pt x="1778403" y="0"/>
                </a:lnTo>
                <a:lnTo>
                  <a:pt x="1778403" y="2432694"/>
                </a:lnTo>
                <a:lnTo>
                  <a:pt x="0" y="2432694"/>
                </a:lnTo>
                <a:lnTo>
                  <a:pt x="0" y="0"/>
                </a:lnTo>
                <a:close/>
              </a:path>
            </a:pathLst>
          </a:custGeom>
          <a:blipFill>
            <a:blip r:embed="rId6"/>
            <a:stretch>
              <a:fillRect l="-716" t="0" r="-714" b="0"/>
            </a:stretch>
          </a:blipFill>
        </p:spPr>
      </p:sp>
      <p:sp>
        <p:nvSpPr>
          <p:cNvPr name="Freeform 27" id="27"/>
          <p:cNvSpPr/>
          <p:nvPr/>
        </p:nvSpPr>
        <p:spPr>
          <a:xfrm flipH="false" flipV="false" rot="0">
            <a:off x="2498408" y="3347552"/>
            <a:ext cx="1778394" cy="2432695"/>
          </a:xfrm>
          <a:custGeom>
            <a:avLst/>
            <a:gdLst/>
            <a:ahLst/>
            <a:cxnLst/>
            <a:rect r="r" b="b" t="t" l="l"/>
            <a:pathLst>
              <a:path h="2432695" w="1778394">
                <a:moveTo>
                  <a:pt x="0" y="0"/>
                </a:moveTo>
                <a:lnTo>
                  <a:pt x="1778393" y="0"/>
                </a:lnTo>
                <a:lnTo>
                  <a:pt x="1778393" y="2432694"/>
                </a:lnTo>
                <a:lnTo>
                  <a:pt x="0" y="2432694"/>
                </a:lnTo>
                <a:lnTo>
                  <a:pt x="0" y="0"/>
                </a:lnTo>
                <a:close/>
              </a:path>
            </a:pathLst>
          </a:custGeom>
          <a:blipFill>
            <a:blip r:embed="rId7"/>
            <a:stretch>
              <a:fillRect l="-742" t="0" r="-722" b="0"/>
            </a:stretch>
          </a:blipFill>
        </p:spPr>
      </p:sp>
      <p:sp>
        <p:nvSpPr>
          <p:cNvPr name="Freeform 28" id="28"/>
          <p:cNvSpPr/>
          <p:nvPr/>
        </p:nvSpPr>
        <p:spPr>
          <a:xfrm flipH="false" flipV="false" rot="0">
            <a:off x="4951762" y="3276009"/>
            <a:ext cx="843363" cy="2627995"/>
          </a:xfrm>
          <a:custGeom>
            <a:avLst/>
            <a:gdLst/>
            <a:ahLst/>
            <a:cxnLst/>
            <a:rect r="r" b="b" t="t" l="l"/>
            <a:pathLst>
              <a:path h="2627995" w="843363">
                <a:moveTo>
                  <a:pt x="0" y="0"/>
                </a:moveTo>
                <a:lnTo>
                  <a:pt x="843362" y="0"/>
                </a:lnTo>
                <a:lnTo>
                  <a:pt x="843362" y="2627996"/>
                </a:lnTo>
                <a:lnTo>
                  <a:pt x="0" y="2627996"/>
                </a:lnTo>
                <a:lnTo>
                  <a:pt x="0" y="0"/>
                </a:lnTo>
                <a:close/>
              </a:path>
            </a:pathLst>
          </a:custGeom>
          <a:blipFill>
            <a:blip r:embed="rId8"/>
            <a:stretch>
              <a:fillRect l="0" t="0" r="-1" b="0"/>
            </a:stretch>
          </a:blipFill>
        </p:spPr>
      </p:sp>
      <p:sp>
        <p:nvSpPr>
          <p:cNvPr name="Freeform 29" id="29"/>
          <p:cNvSpPr/>
          <p:nvPr/>
        </p:nvSpPr>
        <p:spPr>
          <a:xfrm flipH="false" flipV="false" rot="0">
            <a:off x="6415202" y="3404073"/>
            <a:ext cx="1778394" cy="2463937"/>
          </a:xfrm>
          <a:custGeom>
            <a:avLst/>
            <a:gdLst/>
            <a:ahLst/>
            <a:cxnLst/>
            <a:rect r="r" b="b" t="t" l="l"/>
            <a:pathLst>
              <a:path h="2463937" w="1778394">
                <a:moveTo>
                  <a:pt x="0" y="0"/>
                </a:moveTo>
                <a:lnTo>
                  <a:pt x="1778394" y="0"/>
                </a:lnTo>
                <a:lnTo>
                  <a:pt x="1778394" y="2463937"/>
                </a:lnTo>
                <a:lnTo>
                  <a:pt x="0" y="2463937"/>
                </a:lnTo>
                <a:lnTo>
                  <a:pt x="0" y="0"/>
                </a:lnTo>
                <a:close/>
              </a:path>
            </a:pathLst>
          </a:custGeom>
          <a:blipFill>
            <a:blip r:embed="rId9"/>
            <a:stretch>
              <a:fillRect l="-742" t="0" r="-744" b="0"/>
            </a:stretch>
          </a:blipFill>
        </p:spPr>
      </p:sp>
      <p:sp>
        <p:nvSpPr>
          <p:cNvPr name="Freeform 30" id="30"/>
          <p:cNvSpPr/>
          <p:nvPr/>
        </p:nvSpPr>
        <p:spPr>
          <a:xfrm flipH="false" flipV="false" rot="0">
            <a:off x="8690400" y="3321006"/>
            <a:ext cx="1294305" cy="2588619"/>
          </a:xfrm>
          <a:custGeom>
            <a:avLst/>
            <a:gdLst/>
            <a:ahLst/>
            <a:cxnLst/>
            <a:rect r="r" b="b" t="t" l="l"/>
            <a:pathLst>
              <a:path h="2588619" w="1294305">
                <a:moveTo>
                  <a:pt x="0" y="0"/>
                </a:moveTo>
                <a:lnTo>
                  <a:pt x="1294305" y="0"/>
                </a:lnTo>
                <a:lnTo>
                  <a:pt x="1294305" y="2588618"/>
                </a:lnTo>
                <a:lnTo>
                  <a:pt x="0" y="2588618"/>
                </a:lnTo>
                <a:lnTo>
                  <a:pt x="0" y="0"/>
                </a:lnTo>
                <a:close/>
              </a:path>
            </a:pathLst>
          </a:custGeom>
          <a:blipFill>
            <a:blip r:embed="rId10"/>
            <a:stretch>
              <a:fillRect l="0" t="0" r="0" b="0"/>
            </a:stretch>
          </a:blipFill>
        </p:spPr>
      </p:sp>
      <p:grpSp>
        <p:nvGrpSpPr>
          <p:cNvPr name="Group 31" id="31"/>
          <p:cNvGrpSpPr>
            <a:grpSpLocks noChangeAspect="true"/>
          </p:cNvGrpSpPr>
          <p:nvPr/>
        </p:nvGrpSpPr>
        <p:grpSpPr>
          <a:xfrm rot="0">
            <a:off x="1107643" y="2676106"/>
            <a:ext cx="643128" cy="463315"/>
            <a:chOff x="0" y="0"/>
            <a:chExt cx="643128" cy="463309"/>
          </a:xfrm>
        </p:grpSpPr>
        <p:sp>
          <p:nvSpPr>
            <p:cNvPr name="Freeform 32" id="32"/>
            <p:cNvSpPr/>
            <p:nvPr/>
          </p:nvSpPr>
          <p:spPr>
            <a:xfrm flipH="false" flipV="false" rot="0">
              <a:off x="228219" y="63119"/>
              <a:ext cx="186563" cy="204089"/>
            </a:xfrm>
            <a:custGeom>
              <a:avLst/>
              <a:gdLst/>
              <a:ahLst/>
              <a:cxnLst/>
              <a:rect r="r" b="b" t="t" l="l"/>
              <a:pathLst>
                <a:path h="204089" w="186563">
                  <a:moveTo>
                    <a:pt x="87122" y="202311"/>
                  </a:moveTo>
                  <a:lnTo>
                    <a:pt x="6350" y="155702"/>
                  </a:lnTo>
                  <a:cubicBezTo>
                    <a:pt x="4699" y="154686"/>
                    <a:pt x="3302" y="153416"/>
                    <a:pt x="2286" y="151638"/>
                  </a:cubicBezTo>
                  <a:lnTo>
                    <a:pt x="1524" y="150368"/>
                  </a:lnTo>
                  <a:cubicBezTo>
                    <a:pt x="508" y="148717"/>
                    <a:pt x="0" y="146812"/>
                    <a:pt x="0" y="144907"/>
                  </a:cubicBezTo>
                  <a:lnTo>
                    <a:pt x="0" y="52324"/>
                  </a:lnTo>
                  <a:lnTo>
                    <a:pt x="14732" y="60706"/>
                  </a:lnTo>
                  <a:lnTo>
                    <a:pt x="14732" y="143637"/>
                  </a:lnTo>
                  <a:lnTo>
                    <a:pt x="88900" y="186436"/>
                  </a:lnTo>
                  <a:lnTo>
                    <a:pt x="88900" y="11430"/>
                  </a:lnTo>
                  <a:cubicBezTo>
                    <a:pt x="88900" y="7493"/>
                    <a:pt x="91059" y="3810"/>
                    <a:pt x="94361" y="1905"/>
                  </a:cubicBezTo>
                  <a:cubicBezTo>
                    <a:pt x="97663" y="0"/>
                    <a:pt x="101981" y="0"/>
                    <a:pt x="105410" y="1905"/>
                  </a:cubicBezTo>
                  <a:lnTo>
                    <a:pt x="180213" y="45085"/>
                  </a:lnTo>
                  <a:cubicBezTo>
                    <a:pt x="181864" y="46101"/>
                    <a:pt x="183261" y="47498"/>
                    <a:pt x="184277" y="49149"/>
                  </a:cubicBezTo>
                  <a:lnTo>
                    <a:pt x="185039" y="50419"/>
                  </a:lnTo>
                  <a:cubicBezTo>
                    <a:pt x="186055" y="52070"/>
                    <a:pt x="186563" y="53975"/>
                    <a:pt x="186563" y="55880"/>
                  </a:cubicBezTo>
                  <a:lnTo>
                    <a:pt x="186563" y="142240"/>
                  </a:lnTo>
                  <a:cubicBezTo>
                    <a:pt x="186563" y="146177"/>
                    <a:pt x="184404" y="149860"/>
                    <a:pt x="181102" y="151765"/>
                  </a:cubicBezTo>
                  <a:cubicBezTo>
                    <a:pt x="177800" y="153670"/>
                    <a:pt x="173482" y="153670"/>
                    <a:pt x="170053" y="151765"/>
                  </a:cubicBezTo>
                  <a:lnTo>
                    <a:pt x="119634" y="122682"/>
                  </a:lnTo>
                  <a:lnTo>
                    <a:pt x="119634" y="105791"/>
                  </a:lnTo>
                  <a:lnTo>
                    <a:pt x="171958" y="136017"/>
                  </a:lnTo>
                  <a:lnTo>
                    <a:pt x="171958" y="57150"/>
                  </a:lnTo>
                  <a:lnTo>
                    <a:pt x="103759" y="17780"/>
                  </a:lnTo>
                  <a:lnTo>
                    <a:pt x="103759" y="192659"/>
                  </a:lnTo>
                  <a:cubicBezTo>
                    <a:pt x="103759" y="196596"/>
                    <a:pt x="101600" y="200279"/>
                    <a:pt x="98298" y="202184"/>
                  </a:cubicBezTo>
                  <a:cubicBezTo>
                    <a:pt x="94996" y="204089"/>
                    <a:pt x="90678" y="204089"/>
                    <a:pt x="87249" y="202184"/>
                  </a:cubicBezTo>
                </a:path>
              </a:pathLst>
            </a:custGeom>
            <a:solidFill>
              <a:srgbClr val="14A196"/>
            </a:solidFill>
          </p:spPr>
        </p:sp>
        <p:sp>
          <p:nvSpPr>
            <p:cNvPr name="Freeform 33" id="33"/>
            <p:cNvSpPr/>
            <p:nvPr/>
          </p:nvSpPr>
          <p:spPr>
            <a:xfrm flipH="false" flipV="false" rot="0">
              <a:off x="63500" y="330200"/>
              <a:ext cx="59055" cy="68580"/>
            </a:xfrm>
            <a:custGeom>
              <a:avLst/>
              <a:gdLst/>
              <a:ahLst/>
              <a:cxnLst/>
              <a:rect r="r" b="b" t="t" l="l"/>
              <a:pathLst>
                <a:path h="68580" w="59055">
                  <a:moveTo>
                    <a:pt x="7747" y="60579"/>
                  </a:moveTo>
                  <a:cubicBezTo>
                    <a:pt x="2667" y="55372"/>
                    <a:pt x="0" y="47879"/>
                    <a:pt x="0" y="38100"/>
                  </a:cubicBezTo>
                  <a:lnTo>
                    <a:pt x="0" y="0"/>
                  </a:lnTo>
                  <a:lnTo>
                    <a:pt x="12573" y="0"/>
                  </a:lnTo>
                  <a:lnTo>
                    <a:pt x="12573" y="37592"/>
                  </a:lnTo>
                  <a:cubicBezTo>
                    <a:pt x="12573" y="50800"/>
                    <a:pt x="18288" y="57404"/>
                    <a:pt x="29718" y="57404"/>
                  </a:cubicBezTo>
                  <a:cubicBezTo>
                    <a:pt x="41148" y="57404"/>
                    <a:pt x="46736" y="50800"/>
                    <a:pt x="46736" y="37592"/>
                  </a:cubicBezTo>
                  <a:lnTo>
                    <a:pt x="46736" y="127"/>
                  </a:lnTo>
                  <a:lnTo>
                    <a:pt x="59055" y="127"/>
                  </a:lnTo>
                  <a:lnTo>
                    <a:pt x="59055" y="38227"/>
                  </a:lnTo>
                  <a:cubicBezTo>
                    <a:pt x="59055" y="48006"/>
                    <a:pt x="56515" y="55499"/>
                    <a:pt x="51308" y="60706"/>
                  </a:cubicBezTo>
                  <a:cubicBezTo>
                    <a:pt x="46101" y="65913"/>
                    <a:pt x="38862" y="68580"/>
                    <a:pt x="29591" y="68580"/>
                  </a:cubicBezTo>
                  <a:cubicBezTo>
                    <a:pt x="20320" y="68580"/>
                    <a:pt x="13081" y="65913"/>
                    <a:pt x="7874" y="60706"/>
                  </a:cubicBezTo>
                </a:path>
              </a:pathLst>
            </a:custGeom>
            <a:solidFill>
              <a:srgbClr val="4F4D4D"/>
            </a:solidFill>
          </p:spPr>
        </p:sp>
        <p:sp>
          <p:nvSpPr>
            <p:cNvPr name="Freeform 34" id="34"/>
            <p:cNvSpPr/>
            <p:nvPr/>
          </p:nvSpPr>
          <p:spPr>
            <a:xfrm flipH="false" flipV="false" rot="0">
              <a:off x="205105" y="331216"/>
              <a:ext cx="56515" cy="67437"/>
            </a:xfrm>
            <a:custGeom>
              <a:avLst/>
              <a:gdLst/>
              <a:ahLst/>
              <a:cxnLst/>
              <a:rect r="r" b="b" t="t" l="l"/>
              <a:pathLst>
                <a:path h="67437" w="56515">
                  <a:moveTo>
                    <a:pt x="43053" y="2921"/>
                  </a:moveTo>
                  <a:cubicBezTo>
                    <a:pt x="47371" y="4826"/>
                    <a:pt x="50673" y="7620"/>
                    <a:pt x="53086" y="11176"/>
                  </a:cubicBezTo>
                  <a:cubicBezTo>
                    <a:pt x="55499" y="14732"/>
                    <a:pt x="56515" y="19050"/>
                    <a:pt x="56515" y="24003"/>
                  </a:cubicBezTo>
                  <a:cubicBezTo>
                    <a:pt x="56515" y="28956"/>
                    <a:pt x="55372" y="33147"/>
                    <a:pt x="53086" y="36703"/>
                  </a:cubicBezTo>
                  <a:cubicBezTo>
                    <a:pt x="50800" y="40259"/>
                    <a:pt x="47498" y="43053"/>
                    <a:pt x="43053" y="45085"/>
                  </a:cubicBezTo>
                  <a:cubicBezTo>
                    <a:pt x="38608" y="47117"/>
                    <a:pt x="33655" y="48006"/>
                    <a:pt x="27813" y="48006"/>
                  </a:cubicBezTo>
                  <a:lnTo>
                    <a:pt x="12573" y="48006"/>
                  </a:lnTo>
                  <a:lnTo>
                    <a:pt x="12573" y="67437"/>
                  </a:lnTo>
                  <a:lnTo>
                    <a:pt x="0" y="67437"/>
                  </a:lnTo>
                  <a:lnTo>
                    <a:pt x="0" y="0"/>
                  </a:lnTo>
                  <a:lnTo>
                    <a:pt x="27686" y="0"/>
                  </a:lnTo>
                  <a:cubicBezTo>
                    <a:pt x="33528" y="0"/>
                    <a:pt x="38608" y="1016"/>
                    <a:pt x="42926" y="2921"/>
                  </a:cubicBezTo>
                  <a:moveTo>
                    <a:pt x="39497" y="33909"/>
                  </a:moveTo>
                  <a:cubicBezTo>
                    <a:pt x="42291" y="31623"/>
                    <a:pt x="43688" y="28321"/>
                    <a:pt x="43688" y="24003"/>
                  </a:cubicBezTo>
                  <a:cubicBezTo>
                    <a:pt x="43688" y="19685"/>
                    <a:pt x="42291" y="16383"/>
                    <a:pt x="39497" y="14097"/>
                  </a:cubicBezTo>
                  <a:cubicBezTo>
                    <a:pt x="36703" y="11811"/>
                    <a:pt x="32512" y="10668"/>
                    <a:pt x="27051" y="10668"/>
                  </a:cubicBezTo>
                  <a:lnTo>
                    <a:pt x="12573" y="10668"/>
                  </a:lnTo>
                  <a:lnTo>
                    <a:pt x="12573" y="37465"/>
                  </a:lnTo>
                  <a:lnTo>
                    <a:pt x="27178" y="37465"/>
                  </a:lnTo>
                  <a:cubicBezTo>
                    <a:pt x="32639" y="37465"/>
                    <a:pt x="36830" y="36322"/>
                    <a:pt x="39624" y="34036"/>
                  </a:cubicBezTo>
                </a:path>
              </a:pathLst>
            </a:custGeom>
            <a:solidFill>
              <a:srgbClr val="4F4D4D"/>
            </a:solidFill>
          </p:spPr>
        </p:sp>
        <p:sp>
          <p:nvSpPr>
            <p:cNvPr name="Freeform 35" id="35"/>
            <p:cNvSpPr/>
            <p:nvPr/>
          </p:nvSpPr>
          <p:spPr>
            <a:xfrm flipH="false" flipV="false" rot="0">
              <a:off x="375031" y="331216"/>
              <a:ext cx="47879" cy="67437"/>
            </a:xfrm>
            <a:custGeom>
              <a:avLst/>
              <a:gdLst/>
              <a:ahLst/>
              <a:cxnLst/>
              <a:rect r="r" b="b" t="t" l="l"/>
              <a:pathLst>
                <a:path h="67437" w="47879">
                  <a:moveTo>
                    <a:pt x="0" y="0"/>
                  </a:moveTo>
                  <a:lnTo>
                    <a:pt x="12573" y="0"/>
                  </a:lnTo>
                  <a:lnTo>
                    <a:pt x="12573" y="56896"/>
                  </a:lnTo>
                  <a:lnTo>
                    <a:pt x="47879" y="56896"/>
                  </a:lnTo>
                  <a:lnTo>
                    <a:pt x="47879" y="67437"/>
                  </a:lnTo>
                  <a:lnTo>
                    <a:pt x="0" y="67437"/>
                  </a:lnTo>
                  <a:close/>
                </a:path>
              </a:pathLst>
            </a:custGeom>
            <a:solidFill>
              <a:srgbClr val="4F4D4D"/>
            </a:solidFill>
          </p:spPr>
        </p:sp>
        <p:sp>
          <p:nvSpPr>
            <p:cNvPr name="Freeform 36" id="36"/>
            <p:cNvSpPr/>
            <p:nvPr/>
          </p:nvSpPr>
          <p:spPr>
            <a:xfrm flipH="false" flipV="false" rot="0">
              <a:off x="284226" y="331343"/>
              <a:ext cx="59055" cy="68580"/>
            </a:xfrm>
            <a:custGeom>
              <a:avLst/>
              <a:gdLst/>
              <a:ahLst/>
              <a:cxnLst/>
              <a:rect r="r" b="b" t="t" l="l"/>
              <a:pathLst>
                <a:path h="68580" w="59055">
                  <a:moveTo>
                    <a:pt x="7747" y="60579"/>
                  </a:moveTo>
                  <a:cubicBezTo>
                    <a:pt x="2540" y="55372"/>
                    <a:pt x="0" y="47879"/>
                    <a:pt x="0" y="38100"/>
                  </a:cubicBezTo>
                  <a:lnTo>
                    <a:pt x="0" y="0"/>
                  </a:lnTo>
                  <a:lnTo>
                    <a:pt x="12573" y="0"/>
                  </a:lnTo>
                  <a:lnTo>
                    <a:pt x="12573" y="37592"/>
                  </a:lnTo>
                  <a:cubicBezTo>
                    <a:pt x="12573" y="50800"/>
                    <a:pt x="18288" y="57404"/>
                    <a:pt x="29718" y="57404"/>
                  </a:cubicBezTo>
                  <a:cubicBezTo>
                    <a:pt x="41148" y="57404"/>
                    <a:pt x="46736" y="50800"/>
                    <a:pt x="46736" y="37592"/>
                  </a:cubicBezTo>
                  <a:lnTo>
                    <a:pt x="46736" y="127"/>
                  </a:lnTo>
                  <a:lnTo>
                    <a:pt x="59055" y="127"/>
                  </a:lnTo>
                  <a:lnTo>
                    <a:pt x="59055" y="38227"/>
                  </a:lnTo>
                  <a:cubicBezTo>
                    <a:pt x="59055" y="48006"/>
                    <a:pt x="56515" y="55499"/>
                    <a:pt x="51308" y="60706"/>
                  </a:cubicBezTo>
                  <a:cubicBezTo>
                    <a:pt x="46101" y="65913"/>
                    <a:pt x="38862" y="68580"/>
                    <a:pt x="29591" y="68580"/>
                  </a:cubicBezTo>
                  <a:cubicBezTo>
                    <a:pt x="20320" y="68580"/>
                    <a:pt x="13081" y="65913"/>
                    <a:pt x="7874" y="60706"/>
                  </a:cubicBezTo>
                </a:path>
              </a:pathLst>
            </a:custGeom>
            <a:solidFill>
              <a:srgbClr val="4F4D4D"/>
            </a:solidFill>
          </p:spPr>
        </p:sp>
        <p:sp>
          <p:nvSpPr>
            <p:cNvPr name="Freeform 37" id="37"/>
            <p:cNvSpPr/>
            <p:nvPr/>
          </p:nvSpPr>
          <p:spPr>
            <a:xfrm flipH="false" flipV="false" rot="0">
              <a:off x="447167" y="330200"/>
              <a:ext cx="53594" cy="69469"/>
            </a:xfrm>
            <a:custGeom>
              <a:avLst/>
              <a:gdLst/>
              <a:ahLst/>
              <a:cxnLst/>
              <a:rect r="r" b="b" t="t" l="l"/>
              <a:pathLst>
                <a:path h="69469" w="53594">
                  <a:moveTo>
                    <a:pt x="11557" y="67183"/>
                  </a:moveTo>
                  <a:cubicBezTo>
                    <a:pt x="6731" y="65659"/>
                    <a:pt x="2921" y="63754"/>
                    <a:pt x="0" y="61341"/>
                  </a:cubicBezTo>
                  <a:lnTo>
                    <a:pt x="4318" y="51562"/>
                  </a:lnTo>
                  <a:cubicBezTo>
                    <a:pt x="7112" y="53721"/>
                    <a:pt x="10414" y="55499"/>
                    <a:pt x="14478" y="56896"/>
                  </a:cubicBezTo>
                  <a:cubicBezTo>
                    <a:pt x="18542" y="58293"/>
                    <a:pt x="22479" y="58928"/>
                    <a:pt x="26543" y="58928"/>
                  </a:cubicBezTo>
                  <a:cubicBezTo>
                    <a:pt x="31496" y="58928"/>
                    <a:pt x="35306" y="58166"/>
                    <a:pt x="37719" y="56515"/>
                  </a:cubicBezTo>
                  <a:cubicBezTo>
                    <a:pt x="40132" y="54864"/>
                    <a:pt x="41402" y="52832"/>
                    <a:pt x="41402" y="50165"/>
                  </a:cubicBezTo>
                  <a:cubicBezTo>
                    <a:pt x="41402" y="48260"/>
                    <a:pt x="40640" y="46609"/>
                    <a:pt x="39370" y="45339"/>
                  </a:cubicBezTo>
                  <a:cubicBezTo>
                    <a:pt x="38100" y="44069"/>
                    <a:pt x="36195" y="43053"/>
                    <a:pt x="34163" y="42418"/>
                  </a:cubicBezTo>
                  <a:cubicBezTo>
                    <a:pt x="32131" y="41783"/>
                    <a:pt x="29210" y="40894"/>
                    <a:pt x="25527" y="40005"/>
                  </a:cubicBezTo>
                  <a:cubicBezTo>
                    <a:pt x="20447" y="38735"/>
                    <a:pt x="16256" y="37592"/>
                    <a:pt x="13081" y="36322"/>
                  </a:cubicBezTo>
                  <a:cubicBezTo>
                    <a:pt x="9906" y="35052"/>
                    <a:pt x="7112" y="33147"/>
                    <a:pt x="4826" y="30607"/>
                  </a:cubicBezTo>
                  <a:cubicBezTo>
                    <a:pt x="2540" y="28067"/>
                    <a:pt x="1397" y="24511"/>
                    <a:pt x="1397" y="20066"/>
                  </a:cubicBezTo>
                  <a:cubicBezTo>
                    <a:pt x="1397" y="16383"/>
                    <a:pt x="2413" y="12954"/>
                    <a:pt x="4445" y="9906"/>
                  </a:cubicBezTo>
                  <a:cubicBezTo>
                    <a:pt x="6477" y="6858"/>
                    <a:pt x="9525" y="4445"/>
                    <a:pt x="13589" y="2667"/>
                  </a:cubicBezTo>
                  <a:cubicBezTo>
                    <a:pt x="17653" y="889"/>
                    <a:pt x="22606" y="0"/>
                    <a:pt x="28575" y="0"/>
                  </a:cubicBezTo>
                  <a:cubicBezTo>
                    <a:pt x="32639" y="0"/>
                    <a:pt x="36703" y="508"/>
                    <a:pt x="40767" y="1524"/>
                  </a:cubicBezTo>
                  <a:cubicBezTo>
                    <a:pt x="44831" y="2540"/>
                    <a:pt x="48133" y="4064"/>
                    <a:pt x="51054" y="5969"/>
                  </a:cubicBezTo>
                  <a:lnTo>
                    <a:pt x="47117" y="15748"/>
                  </a:lnTo>
                  <a:cubicBezTo>
                    <a:pt x="44196" y="13970"/>
                    <a:pt x="41021" y="12700"/>
                    <a:pt x="37846" y="11811"/>
                  </a:cubicBezTo>
                  <a:cubicBezTo>
                    <a:pt x="34671" y="10922"/>
                    <a:pt x="31496" y="10414"/>
                    <a:pt x="28448" y="10414"/>
                  </a:cubicBezTo>
                  <a:cubicBezTo>
                    <a:pt x="23495" y="10414"/>
                    <a:pt x="19812" y="11303"/>
                    <a:pt x="17399" y="12954"/>
                  </a:cubicBezTo>
                  <a:cubicBezTo>
                    <a:pt x="14986" y="14605"/>
                    <a:pt x="13716" y="16891"/>
                    <a:pt x="13716" y="19558"/>
                  </a:cubicBezTo>
                  <a:cubicBezTo>
                    <a:pt x="13716" y="21463"/>
                    <a:pt x="14351" y="23114"/>
                    <a:pt x="15748" y="24257"/>
                  </a:cubicBezTo>
                  <a:cubicBezTo>
                    <a:pt x="17145" y="25400"/>
                    <a:pt x="18923" y="26416"/>
                    <a:pt x="20955" y="27178"/>
                  </a:cubicBezTo>
                  <a:cubicBezTo>
                    <a:pt x="22987" y="27940"/>
                    <a:pt x="25908" y="28702"/>
                    <a:pt x="29591" y="29591"/>
                  </a:cubicBezTo>
                  <a:cubicBezTo>
                    <a:pt x="34544" y="30734"/>
                    <a:pt x="38735" y="32004"/>
                    <a:pt x="41910" y="33274"/>
                  </a:cubicBezTo>
                  <a:cubicBezTo>
                    <a:pt x="45085" y="34544"/>
                    <a:pt x="47879" y="36449"/>
                    <a:pt x="50165" y="38989"/>
                  </a:cubicBezTo>
                  <a:cubicBezTo>
                    <a:pt x="52451" y="41529"/>
                    <a:pt x="53594" y="44958"/>
                    <a:pt x="53594" y="49403"/>
                  </a:cubicBezTo>
                  <a:cubicBezTo>
                    <a:pt x="53594" y="53086"/>
                    <a:pt x="52578" y="56515"/>
                    <a:pt x="50546" y="59563"/>
                  </a:cubicBezTo>
                  <a:cubicBezTo>
                    <a:pt x="48514" y="62611"/>
                    <a:pt x="45466" y="65024"/>
                    <a:pt x="41402" y="66802"/>
                  </a:cubicBezTo>
                  <a:cubicBezTo>
                    <a:pt x="37338" y="68580"/>
                    <a:pt x="32258" y="69469"/>
                    <a:pt x="26416" y="69469"/>
                  </a:cubicBezTo>
                  <a:cubicBezTo>
                    <a:pt x="21209" y="69469"/>
                    <a:pt x="16256" y="68707"/>
                    <a:pt x="11303" y="67310"/>
                  </a:cubicBezTo>
                </a:path>
              </a:pathLst>
            </a:custGeom>
            <a:solidFill>
              <a:srgbClr val="4F4D4D"/>
            </a:solidFill>
          </p:spPr>
        </p:sp>
        <p:sp>
          <p:nvSpPr>
            <p:cNvPr name="Freeform 38" id="38"/>
            <p:cNvSpPr/>
            <p:nvPr/>
          </p:nvSpPr>
          <p:spPr>
            <a:xfrm flipH="false" flipV="false" rot="0">
              <a:off x="529082" y="331216"/>
              <a:ext cx="50546" cy="67437"/>
            </a:xfrm>
            <a:custGeom>
              <a:avLst/>
              <a:gdLst/>
              <a:ahLst/>
              <a:cxnLst/>
              <a:rect r="r" b="b" t="t" l="l"/>
              <a:pathLst>
                <a:path h="67437" w="50546">
                  <a:moveTo>
                    <a:pt x="50546" y="56896"/>
                  </a:moveTo>
                  <a:lnTo>
                    <a:pt x="50546" y="67437"/>
                  </a:lnTo>
                  <a:lnTo>
                    <a:pt x="0" y="67437"/>
                  </a:lnTo>
                  <a:lnTo>
                    <a:pt x="0" y="0"/>
                  </a:lnTo>
                  <a:lnTo>
                    <a:pt x="49276" y="0"/>
                  </a:lnTo>
                  <a:lnTo>
                    <a:pt x="49276" y="10541"/>
                  </a:lnTo>
                  <a:lnTo>
                    <a:pt x="12446" y="10541"/>
                  </a:lnTo>
                  <a:lnTo>
                    <a:pt x="12446" y="28067"/>
                  </a:lnTo>
                  <a:lnTo>
                    <a:pt x="44958" y="28067"/>
                  </a:lnTo>
                  <a:lnTo>
                    <a:pt x="44958" y="38354"/>
                  </a:lnTo>
                  <a:lnTo>
                    <a:pt x="12446" y="38354"/>
                  </a:lnTo>
                  <a:lnTo>
                    <a:pt x="12446" y="56896"/>
                  </a:lnTo>
                  <a:close/>
                </a:path>
              </a:pathLst>
            </a:custGeom>
            <a:solidFill>
              <a:srgbClr val="4F4D4D"/>
            </a:solidFill>
          </p:spPr>
        </p:sp>
        <p:sp>
          <p:nvSpPr>
            <p:cNvPr name="Freeform 39" id="39"/>
            <p:cNvSpPr/>
            <p:nvPr/>
          </p:nvSpPr>
          <p:spPr>
            <a:xfrm flipH="false" flipV="false" rot="0">
              <a:off x="145161" y="355219"/>
              <a:ext cx="37338" cy="10541"/>
            </a:xfrm>
            <a:custGeom>
              <a:avLst/>
              <a:gdLst/>
              <a:ahLst/>
              <a:cxnLst/>
              <a:rect r="r" b="b" t="t" l="l"/>
              <a:pathLst>
                <a:path h="10541" w="37338">
                  <a:moveTo>
                    <a:pt x="0" y="10541"/>
                  </a:moveTo>
                  <a:lnTo>
                    <a:pt x="37338" y="10541"/>
                  </a:lnTo>
                  <a:lnTo>
                    <a:pt x="37338" y="0"/>
                  </a:lnTo>
                  <a:lnTo>
                    <a:pt x="0" y="0"/>
                  </a:lnTo>
                  <a:close/>
                </a:path>
              </a:pathLst>
            </a:custGeom>
            <a:solidFill>
              <a:srgbClr val="4F4D4D"/>
            </a:solidFill>
          </p:spPr>
        </p:sp>
      </p:grpSp>
      <p:grpSp>
        <p:nvGrpSpPr>
          <p:cNvPr name="Group 40" id="40"/>
          <p:cNvGrpSpPr>
            <a:grpSpLocks noChangeAspect="true"/>
          </p:cNvGrpSpPr>
          <p:nvPr/>
        </p:nvGrpSpPr>
        <p:grpSpPr>
          <a:xfrm rot="0">
            <a:off x="3066040" y="2676106"/>
            <a:ext cx="643128" cy="463315"/>
            <a:chOff x="0" y="0"/>
            <a:chExt cx="643128" cy="463309"/>
          </a:xfrm>
        </p:grpSpPr>
        <p:sp>
          <p:nvSpPr>
            <p:cNvPr name="Freeform 41" id="41"/>
            <p:cNvSpPr/>
            <p:nvPr/>
          </p:nvSpPr>
          <p:spPr>
            <a:xfrm flipH="false" flipV="false" rot="0">
              <a:off x="228219" y="63119"/>
              <a:ext cx="186563" cy="204089"/>
            </a:xfrm>
            <a:custGeom>
              <a:avLst/>
              <a:gdLst/>
              <a:ahLst/>
              <a:cxnLst/>
              <a:rect r="r" b="b" t="t" l="l"/>
              <a:pathLst>
                <a:path h="204089" w="186563">
                  <a:moveTo>
                    <a:pt x="87122" y="202311"/>
                  </a:moveTo>
                  <a:lnTo>
                    <a:pt x="6350" y="155702"/>
                  </a:lnTo>
                  <a:cubicBezTo>
                    <a:pt x="4699" y="154686"/>
                    <a:pt x="3302" y="153416"/>
                    <a:pt x="2286" y="151638"/>
                  </a:cubicBezTo>
                  <a:lnTo>
                    <a:pt x="1524" y="150368"/>
                  </a:lnTo>
                  <a:cubicBezTo>
                    <a:pt x="508" y="148717"/>
                    <a:pt x="0" y="146812"/>
                    <a:pt x="0" y="144907"/>
                  </a:cubicBezTo>
                  <a:lnTo>
                    <a:pt x="0" y="52324"/>
                  </a:lnTo>
                  <a:lnTo>
                    <a:pt x="14732" y="60706"/>
                  </a:lnTo>
                  <a:lnTo>
                    <a:pt x="14732" y="143637"/>
                  </a:lnTo>
                  <a:lnTo>
                    <a:pt x="88900" y="186436"/>
                  </a:lnTo>
                  <a:lnTo>
                    <a:pt x="88900" y="11430"/>
                  </a:lnTo>
                  <a:cubicBezTo>
                    <a:pt x="88900" y="7493"/>
                    <a:pt x="91059" y="3810"/>
                    <a:pt x="94361" y="1905"/>
                  </a:cubicBezTo>
                  <a:cubicBezTo>
                    <a:pt x="97663" y="0"/>
                    <a:pt x="101981" y="0"/>
                    <a:pt x="105410" y="1905"/>
                  </a:cubicBezTo>
                  <a:lnTo>
                    <a:pt x="180213" y="45085"/>
                  </a:lnTo>
                  <a:cubicBezTo>
                    <a:pt x="181864" y="46101"/>
                    <a:pt x="183261" y="47498"/>
                    <a:pt x="184277" y="49149"/>
                  </a:cubicBezTo>
                  <a:lnTo>
                    <a:pt x="185039" y="50419"/>
                  </a:lnTo>
                  <a:cubicBezTo>
                    <a:pt x="186055" y="52070"/>
                    <a:pt x="186563" y="53975"/>
                    <a:pt x="186563" y="55880"/>
                  </a:cubicBezTo>
                  <a:lnTo>
                    <a:pt x="186563" y="142240"/>
                  </a:lnTo>
                  <a:cubicBezTo>
                    <a:pt x="186563" y="146177"/>
                    <a:pt x="184404" y="149860"/>
                    <a:pt x="181102" y="151765"/>
                  </a:cubicBezTo>
                  <a:cubicBezTo>
                    <a:pt x="177800" y="153670"/>
                    <a:pt x="173482" y="153670"/>
                    <a:pt x="170053" y="151765"/>
                  </a:cubicBezTo>
                  <a:lnTo>
                    <a:pt x="119634" y="122682"/>
                  </a:lnTo>
                  <a:lnTo>
                    <a:pt x="119634" y="105791"/>
                  </a:lnTo>
                  <a:lnTo>
                    <a:pt x="171958" y="136017"/>
                  </a:lnTo>
                  <a:lnTo>
                    <a:pt x="171958" y="57150"/>
                  </a:lnTo>
                  <a:lnTo>
                    <a:pt x="103759" y="17780"/>
                  </a:lnTo>
                  <a:lnTo>
                    <a:pt x="103759" y="192659"/>
                  </a:lnTo>
                  <a:cubicBezTo>
                    <a:pt x="103759" y="196596"/>
                    <a:pt x="101600" y="200279"/>
                    <a:pt x="98298" y="202184"/>
                  </a:cubicBezTo>
                  <a:cubicBezTo>
                    <a:pt x="94996" y="204089"/>
                    <a:pt x="90678" y="204089"/>
                    <a:pt x="87249" y="202184"/>
                  </a:cubicBezTo>
                </a:path>
              </a:pathLst>
            </a:custGeom>
            <a:solidFill>
              <a:srgbClr val="4F4D4D"/>
            </a:solidFill>
          </p:spPr>
        </p:sp>
        <p:sp>
          <p:nvSpPr>
            <p:cNvPr name="Freeform 42" id="42"/>
            <p:cNvSpPr/>
            <p:nvPr/>
          </p:nvSpPr>
          <p:spPr>
            <a:xfrm flipH="false" flipV="false" rot="0">
              <a:off x="63500" y="330200"/>
              <a:ext cx="59055" cy="68580"/>
            </a:xfrm>
            <a:custGeom>
              <a:avLst/>
              <a:gdLst/>
              <a:ahLst/>
              <a:cxnLst/>
              <a:rect r="r" b="b" t="t" l="l"/>
              <a:pathLst>
                <a:path h="68580" w="59055">
                  <a:moveTo>
                    <a:pt x="7747" y="60579"/>
                  </a:moveTo>
                  <a:cubicBezTo>
                    <a:pt x="2667" y="55372"/>
                    <a:pt x="0" y="47879"/>
                    <a:pt x="0" y="38100"/>
                  </a:cubicBezTo>
                  <a:lnTo>
                    <a:pt x="0" y="0"/>
                  </a:lnTo>
                  <a:lnTo>
                    <a:pt x="12573" y="0"/>
                  </a:lnTo>
                  <a:lnTo>
                    <a:pt x="12573" y="37592"/>
                  </a:lnTo>
                  <a:cubicBezTo>
                    <a:pt x="12573" y="50800"/>
                    <a:pt x="18288" y="57404"/>
                    <a:pt x="29718" y="57404"/>
                  </a:cubicBezTo>
                  <a:cubicBezTo>
                    <a:pt x="41148" y="57404"/>
                    <a:pt x="46736" y="50800"/>
                    <a:pt x="46736" y="37592"/>
                  </a:cubicBezTo>
                  <a:lnTo>
                    <a:pt x="46736" y="127"/>
                  </a:lnTo>
                  <a:lnTo>
                    <a:pt x="59055" y="127"/>
                  </a:lnTo>
                  <a:lnTo>
                    <a:pt x="59055" y="38227"/>
                  </a:lnTo>
                  <a:cubicBezTo>
                    <a:pt x="59055" y="48006"/>
                    <a:pt x="56515" y="55499"/>
                    <a:pt x="51308" y="60706"/>
                  </a:cubicBezTo>
                  <a:cubicBezTo>
                    <a:pt x="46101" y="65913"/>
                    <a:pt x="38862" y="68580"/>
                    <a:pt x="29591" y="68580"/>
                  </a:cubicBezTo>
                  <a:cubicBezTo>
                    <a:pt x="20320" y="68580"/>
                    <a:pt x="13081" y="65913"/>
                    <a:pt x="7874" y="60706"/>
                  </a:cubicBezTo>
                </a:path>
              </a:pathLst>
            </a:custGeom>
            <a:solidFill>
              <a:srgbClr val="4F4D4D"/>
            </a:solidFill>
          </p:spPr>
        </p:sp>
        <p:sp>
          <p:nvSpPr>
            <p:cNvPr name="Freeform 43" id="43"/>
            <p:cNvSpPr/>
            <p:nvPr/>
          </p:nvSpPr>
          <p:spPr>
            <a:xfrm flipH="false" flipV="false" rot="0">
              <a:off x="205105" y="331216"/>
              <a:ext cx="56515" cy="67437"/>
            </a:xfrm>
            <a:custGeom>
              <a:avLst/>
              <a:gdLst/>
              <a:ahLst/>
              <a:cxnLst/>
              <a:rect r="r" b="b" t="t" l="l"/>
              <a:pathLst>
                <a:path h="67437" w="56515">
                  <a:moveTo>
                    <a:pt x="43053" y="2921"/>
                  </a:moveTo>
                  <a:cubicBezTo>
                    <a:pt x="47371" y="4826"/>
                    <a:pt x="50673" y="7620"/>
                    <a:pt x="53086" y="11176"/>
                  </a:cubicBezTo>
                  <a:cubicBezTo>
                    <a:pt x="55499" y="14732"/>
                    <a:pt x="56515" y="19050"/>
                    <a:pt x="56515" y="24003"/>
                  </a:cubicBezTo>
                  <a:cubicBezTo>
                    <a:pt x="56515" y="28956"/>
                    <a:pt x="55372" y="33147"/>
                    <a:pt x="53086" y="36703"/>
                  </a:cubicBezTo>
                  <a:cubicBezTo>
                    <a:pt x="50800" y="40259"/>
                    <a:pt x="47498" y="43053"/>
                    <a:pt x="43053" y="45085"/>
                  </a:cubicBezTo>
                  <a:cubicBezTo>
                    <a:pt x="38608" y="47117"/>
                    <a:pt x="33655" y="48006"/>
                    <a:pt x="27813" y="48006"/>
                  </a:cubicBezTo>
                  <a:lnTo>
                    <a:pt x="12573" y="48006"/>
                  </a:lnTo>
                  <a:lnTo>
                    <a:pt x="12573" y="67437"/>
                  </a:lnTo>
                  <a:lnTo>
                    <a:pt x="0" y="67437"/>
                  </a:lnTo>
                  <a:lnTo>
                    <a:pt x="0" y="0"/>
                  </a:lnTo>
                  <a:lnTo>
                    <a:pt x="27686" y="0"/>
                  </a:lnTo>
                  <a:cubicBezTo>
                    <a:pt x="33528" y="0"/>
                    <a:pt x="38608" y="1016"/>
                    <a:pt x="42926" y="2921"/>
                  </a:cubicBezTo>
                  <a:moveTo>
                    <a:pt x="39497" y="33909"/>
                  </a:moveTo>
                  <a:cubicBezTo>
                    <a:pt x="42291" y="31623"/>
                    <a:pt x="43688" y="28321"/>
                    <a:pt x="43688" y="24003"/>
                  </a:cubicBezTo>
                  <a:cubicBezTo>
                    <a:pt x="43688" y="19685"/>
                    <a:pt x="42291" y="16383"/>
                    <a:pt x="39497" y="14097"/>
                  </a:cubicBezTo>
                  <a:cubicBezTo>
                    <a:pt x="36703" y="11811"/>
                    <a:pt x="32512" y="10668"/>
                    <a:pt x="27051" y="10668"/>
                  </a:cubicBezTo>
                  <a:lnTo>
                    <a:pt x="12573" y="10668"/>
                  </a:lnTo>
                  <a:lnTo>
                    <a:pt x="12573" y="37465"/>
                  </a:lnTo>
                  <a:lnTo>
                    <a:pt x="27178" y="37465"/>
                  </a:lnTo>
                  <a:cubicBezTo>
                    <a:pt x="32639" y="37465"/>
                    <a:pt x="36830" y="36322"/>
                    <a:pt x="39624" y="34036"/>
                  </a:cubicBezTo>
                </a:path>
              </a:pathLst>
            </a:custGeom>
            <a:solidFill>
              <a:srgbClr val="4F4D4D"/>
            </a:solidFill>
          </p:spPr>
        </p:sp>
        <p:sp>
          <p:nvSpPr>
            <p:cNvPr name="Freeform 44" id="44"/>
            <p:cNvSpPr/>
            <p:nvPr/>
          </p:nvSpPr>
          <p:spPr>
            <a:xfrm flipH="false" flipV="false" rot="0">
              <a:off x="375031" y="331216"/>
              <a:ext cx="47879" cy="67437"/>
            </a:xfrm>
            <a:custGeom>
              <a:avLst/>
              <a:gdLst/>
              <a:ahLst/>
              <a:cxnLst/>
              <a:rect r="r" b="b" t="t" l="l"/>
              <a:pathLst>
                <a:path h="67437" w="47879">
                  <a:moveTo>
                    <a:pt x="0" y="0"/>
                  </a:moveTo>
                  <a:lnTo>
                    <a:pt x="12573" y="0"/>
                  </a:lnTo>
                  <a:lnTo>
                    <a:pt x="12573" y="56896"/>
                  </a:lnTo>
                  <a:lnTo>
                    <a:pt x="47879" y="56896"/>
                  </a:lnTo>
                  <a:lnTo>
                    <a:pt x="47879" y="67437"/>
                  </a:lnTo>
                  <a:lnTo>
                    <a:pt x="0" y="67437"/>
                  </a:lnTo>
                  <a:close/>
                </a:path>
              </a:pathLst>
            </a:custGeom>
            <a:solidFill>
              <a:srgbClr val="4F4D4D"/>
            </a:solidFill>
          </p:spPr>
        </p:sp>
        <p:sp>
          <p:nvSpPr>
            <p:cNvPr name="Freeform 45" id="45"/>
            <p:cNvSpPr/>
            <p:nvPr/>
          </p:nvSpPr>
          <p:spPr>
            <a:xfrm flipH="false" flipV="false" rot="0">
              <a:off x="284226" y="331343"/>
              <a:ext cx="59055" cy="68580"/>
            </a:xfrm>
            <a:custGeom>
              <a:avLst/>
              <a:gdLst/>
              <a:ahLst/>
              <a:cxnLst/>
              <a:rect r="r" b="b" t="t" l="l"/>
              <a:pathLst>
                <a:path h="68580" w="59055">
                  <a:moveTo>
                    <a:pt x="7747" y="60579"/>
                  </a:moveTo>
                  <a:cubicBezTo>
                    <a:pt x="2540" y="55372"/>
                    <a:pt x="0" y="47879"/>
                    <a:pt x="0" y="38100"/>
                  </a:cubicBezTo>
                  <a:lnTo>
                    <a:pt x="0" y="0"/>
                  </a:lnTo>
                  <a:lnTo>
                    <a:pt x="12573" y="0"/>
                  </a:lnTo>
                  <a:lnTo>
                    <a:pt x="12573" y="37592"/>
                  </a:lnTo>
                  <a:cubicBezTo>
                    <a:pt x="12573" y="50800"/>
                    <a:pt x="18288" y="57404"/>
                    <a:pt x="29718" y="57404"/>
                  </a:cubicBezTo>
                  <a:cubicBezTo>
                    <a:pt x="41148" y="57404"/>
                    <a:pt x="46736" y="50800"/>
                    <a:pt x="46736" y="37592"/>
                  </a:cubicBezTo>
                  <a:lnTo>
                    <a:pt x="46736" y="127"/>
                  </a:lnTo>
                  <a:lnTo>
                    <a:pt x="59055" y="127"/>
                  </a:lnTo>
                  <a:lnTo>
                    <a:pt x="59055" y="38227"/>
                  </a:lnTo>
                  <a:cubicBezTo>
                    <a:pt x="59055" y="48006"/>
                    <a:pt x="56515" y="55499"/>
                    <a:pt x="51308" y="60706"/>
                  </a:cubicBezTo>
                  <a:cubicBezTo>
                    <a:pt x="46101" y="65913"/>
                    <a:pt x="38862" y="68580"/>
                    <a:pt x="29591" y="68580"/>
                  </a:cubicBezTo>
                  <a:cubicBezTo>
                    <a:pt x="20320" y="68580"/>
                    <a:pt x="13081" y="65913"/>
                    <a:pt x="7874" y="60706"/>
                  </a:cubicBezTo>
                </a:path>
              </a:pathLst>
            </a:custGeom>
            <a:solidFill>
              <a:srgbClr val="4F4D4D"/>
            </a:solidFill>
          </p:spPr>
        </p:sp>
        <p:sp>
          <p:nvSpPr>
            <p:cNvPr name="Freeform 46" id="46"/>
            <p:cNvSpPr/>
            <p:nvPr/>
          </p:nvSpPr>
          <p:spPr>
            <a:xfrm flipH="false" flipV="false" rot="0">
              <a:off x="447167" y="330200"/>
              <a:ext cx="53594" cy="69469"/>
            </a:xfrm>
            <a:custGeom>
              <a:avLst/>
              <a:gdLst/>
              <a:ahLst/>
              <a:cxnLst/>
              <a:rect r="r" b="b" t="t" l="l"/>
              <a:pathLst>
                <a:path h="69469" w="53594">
                  <a:moveTo>
                    <a:pt x="11557" y="67183"/>
                  </a:moveTo>
                  <a:cubicBezTo>
                    <a:pt x="6731" y="65659"/>
                    <a:pt x="2921" y="63754"/>
                    <a:pt x="0" y="61341"/>
                  </a:cubicBezTo>
                  <a:lnTo>
                    <a:pt x="4318" y="51562"/>
                  </a:lnTo>
                  <a:cubicBezTo>
                    <a:pt x="7112" y="53721"/>
                    <a:pt x="10414" y="55499"/>
                    <a:pt x="14478" y="56896"/>
                  </a:cubicBezTo>
                  <a:cubicBezTo>
                    <a:pt x="18542" y="58293"/>
                    <a:pt x="22479" y="58928"/>
                    <a:pt x="26543" y="58928"/>
                  </a:cubicBezTo>
                  <a:cubicBezTo>
                    <a:pt x="31496" y="58928"/>
                    <a:pt x="35306" y="58166"/>
                    <a:pt x="37719" y="56515"/>
                  </a:cubicBezTo>
                  <a:cubicBezTo>
                    <a:pt x="40132" y="54864"/>
                    <a:pt x="41402" y="52832"/>
                    <a:pt x="41402" y="50165"/>
                  </a:cubicBezTo>
                  <a:cubicBezTo>
                    <a:pt x="41402" y="48260"/>
                    <a:pt x="40767" y="46609"/>
                    <a:pt x="39370" y="45339"/>
                  </a:cubicBezTo>
                  <a:cubicBezTo>
                    <a:pt x="37973" y="44069"/>
                    <a:pt x="36195" y="43053"/>
                    <a:pt x="34163" y="42418"/>
                  </a:cubicBezTo>
                  <a:cubicBezTo>
                    <a:pt x="32131" y="41783"/>
                    <a:pt x="29210" y="40894"/>
                    <a:pt x="25527" y="40005"/>
                  </a:cubicBezTo>
                  <a:cubicBezTo>
                    <a:pt x="20447" y="38735"/>
                    <a:pt x="16256" y="37592"/>
                    <a:pt x="13081" y="36322"/>
                  </a:cubicBezTo>
                  <a:cubicBezTo>
                    <a:pt x="9906" y="35052"/>
                    <a:pt x="7112" y="33147"/>
                    <a:pt x="4826" y="30607"/>
                  </a:cubicBezTo>
                  <a:cubicBezTo>
                    <a:pt x="2540" y="28067"/>
                    <a:pt x="1397" y="24511"/>
                    <a:pt x="1397" y="20066"/>
                  </a:cubicBezTo>
                  <a:cubicBezTo>
                    <a:pt x="1397" y="16383"/>
                    <a:pt x="2413" y="12954"/>
                    <a:pt x="4445" y="9906"/>
                  </a:cubicBezTo>
                  <a:cubicBezTo>
                    <a:pt x="6477" y="6858"/>
                    <a:pt x="9525" y="4445"/>
                    <a:pt x="13589" y="2667"/>
                  </a:cubicBezTo>
                  <a:cubicBezTo>
                    <a:pt x="17653" y="889"/>
                    <a:pt x="22606" y="0"/>
                    <a:pt x="28575" y="0"/>
                  </a:cubicBezTo>
                  <a:cubicBezTo>
                    <a:pt x="32639" y="0"/>
                    <a:pt x="36703" y="508"/>
                    <a:pt x="40767" y="1524"/>
                  </a:cubicBezTo>
                  <a:cubicBezTo>
                    <a:pt x="44831" y="2540"/>
                    <a:pt x="48133" y="4064"/>
                    <a:pt x="51054" y="5969"/>
                  </a:cubicBezTo>
                  <a:lnTo>
                    <a:pt x="47117" y="15748"/>
                  </a:lnTo>
                  <a:cubicBezTo>
                    <a:pt x="44196" y="13970"/>
                    <a:pt x="41021" y="12700"/>
                    <a:pt x="37846" y="11811"/>
                  </a:cubicBezTo>
                  <a:cubicBezTo>
                    <a:pt x="34671" y="10922"/>
                    <a:pt x="31496" y="10414"/>
                    <a:pt x="28448" y="10414"/>
                  </a:cubicBezTo>
                  <a:cubicBezTo>
                    <a:pt x="23495" y="10414"/>
                    <a:pt x="19812" y="11303"/>
                    <a:pt x="17399" y="12954"/>
                  </a:cubicBezTo>
                  <a:cubicBezTo>
                    <a:pt x="14986" y="14605"/>
                    <a:pt x="13716" y="16891"/>
                    <a:pt x="13716" y="19558"/>
                  </a:cubicBezTo>
                  <a:cubicBezTo>
                    <a:pt x="13716" y="21463"/>
                    <a:pt x="14351" y="23114"/>
                    <a:pt x="15748" y="24257"/>
                  </a:cubicBezTo>
                  <a:cubicBezTo>
                    <a:pt x="17145" y="25400"/>
                    <a:pt x="18923" y="26416"/>
                    <a:pt x="20955" y="27178"/>
                  </a:cubicBezTo>
                  <a:cubicBezTo>
                    <a:pt x="22987" y="27940"/>
                    <a:pt x="26035" y="28702"/>
                    <a:pt x="29591" y="29591"/>
                  </a:cubicBezTo>
                  <a:cubicBezTo>
                    <a:pt x="34544" y="30734"/>
                    <a:pt x="38735" y="32004"/>
                    <a:pt x="41910" y="33274"/>
                  </a:cubicBezTo>
                  <a:cubicBezTo>
                    <a:pt x="45085" y="34544"/>
                    <a:pt x="47879" y="36449"/>
                    <a:pt x="50165" y="38989"/>
                  </a:cubicBezTo>
                  <a:cubicBezTo>
                    <a:pt x="52451" y="41529"/>
                    <a:pt x="53594" y="44958"/>
                    <a:pt x="53594" y="49403"/>
                  </a:cubicBezTo>
                  <a:cubicBezTo>
                    <a:pt x="53594" y="53086"/>
                    <a:pt x="52578" y="56515"/>
                    <a:pt x="50546" y="59563"/>
                  </a:cubicBezTo>
                  <a:cubicBezTo>
                    <a:pt x="48514" y="62611"/>
                    <a:pt x="45466" y="65024"/>
                    <a:pt x="41275" y="66802"/>
                  </a:cubicBezTo>
                  <a:cubicBezTo>
                    <a:pt x="37084" y="68580"/>
                    <a:pt x="32131" y="69469"/>
                    <a:pt x="26289" y="69469"/>
                  </a:cubicBezTo>
                  <a:cubicBezTo>
                    <a:pt x="21082" y="69469"/>
                    <a:pt x="16002" y="68707"/>
                    <a:pt x="11176" y="67310"/>
                  </a:cubicBezTo>
                </a:path>
              </a:pathLst>
            </a:custGeom>
            <a:solidFill>
              <a:srgbClr val="4F4D4D"/>
            </a:solidFill>
          </p:spPr>
        </p:sp>
        <p:sp>
          <p:nvSpPr>
            <p:cNvPr name="Freeform 47" id="47"/>
            <p:cNvSpPr/>
            <p:nvPr/>
          </p:nvSpPr>
          <p:spPr>
            <a:xfrm flipH="false" flipV="false" rot="0">
              <a:off x="529082" y="331216"/>
              <a:ext cx="50546" cy="67437"/>
            </a:xfrm>
            <a:custGeom>
              <a:avLst/>
              <a:gdLst/>
              <a:ahLst/>
              <a:cxnLst/>
              <a:rect r="r" b="b" t="t" l="l"/>
              <a:pathLst>
                <a:path h="67437" w="50546">
                  <a:moveTo>
                    <a:pt x="50546" y="56896"/>
                  </a:moveTo>
                  <a:lnTo>
                    <a:pt x="50546" y="67437"/>
                  </a:lnTo>
                  <a:lnTo>
                    <a:pt x="0" y="67437"/>
                  </a:lnTo>
                  <a:lnTo>
                    <a:pt x="0" y="0"/>
                  </a:lnTo>
                  <a:lnTo>
                    <a:pt x="49276" y="0"/>
                  </a:lnTo>
                  <a:lnTo>
                    <a:pt x="49276" y="10541"/>
                  </a:lnTo>
                  <a:lnTo>
                    <a:pt x="12446" y="10541"/>
                  </a:lnTo>
                  <a:lnTo>
                    <a:pt x="12446" y="28067"/>
                  </a:lnTo>
                  <a:lnTo>
                    <a:pt x="44958" y="28067"/>
                  </a:lnTo>
                  <a:lnTo>
                    <a:pt x="44958" y="38354"/>
                  </a:lnTo>
                  <a:lnTo>
                    <a:pt x="12446" y="38354"/>
                  </a:lnTo>
                  <a:lnTo>
                    <a:pt x="12446" y="56896"/>
                  </a:lnTo>
                  <a:close/>
                </a:path>
              </a:pathLst>
            </a:custGeom>
            <a:solidFill>
              <a:srgbClr val="4F4D4D"/>
            </a:solidFill>
          </p:spPr>
        </p:sp>
        <p:sp>
          <p:nvSpPr>
            <p:cNvPr name="Freeform 48" id="48"/>
            <p:cNvSpPr/>
            <p:nvPr/>
          </p:nvSpPr>
          <p:spPr>
            <a:xfrm flipH="false" flipV="false" rot="0">
              <a:off x="145161" y="355219"/>
              <a:ext cx="37211" cy="10541"/>
            </a:xfrm>
            <a:custGeom>
              <a:avLst/>
              <a:gdLst/>
              <a:ahLst/>
              <a:cxnLst/>
              <a:rect r="r" b="b" t="t" l="l"/>
              <a:pathLst>
                <a:path h="10541" w="37211">
                  <a:moveTo>
                    <a:pt x="0" y="10541"/>
                  </a:moveTo>
                  <a:lnTo>
                    <a:pt x="37211" y="10541"/>
                  </a:lnTo>
                  <a:lnTo>
                    <a:pt x="37211" y="0"/>
                  </a:lnTo>
                  <a:lnTo>
                    <a:pt x="0" y="0"/>
                  </a:lnTo>
                  <a:close/>
                </a:path>
              </a:pathLst>
            </a:custGeom>
            <a:solidFill>
              <a:srgbClr val="4F4D4D"/>
            </a:solidFill>
          </p:spPr>
        </p:sp>
      </p:grpSp>
      <p:grpSp>
        <p:nvGrpSpPr>
          <p:cNvPr name="Group 49" id="49"/>
          <p:cNvGrpSpPr>
            <a:grpSpLocks noChangeAspect="true"/>
          </p:cNvGrpSpPr>
          <p:nvPr/>
        </p:nvGrpSpPr>
        <p:grpSpPr>
          <a:xfrm rot="0">
            <a:off x="5024438" y="2600506"/>
            <a:ext cx="643128" cy="463315"/>
            <a:chOff x="0" y="0"/>
            <a:chExt cx="643128" cy="463309"/>
          </a:xfrm>
        </p:grpSpPr>
        <p:sp>
          <p:nvSpPr>
            <p:cNvPr name="Freeform 50" id="50"/>
            <p:cNvSpPr/>
            <p:nvPr/>
          </p:nvSpPr>
          <p:spPr>
            <a:xfrm flipH="false" flipV="false" rot="0">
              <a:off x="228219" y="63119"/>
              <a:ext cx="186563" cy="204089"/>
            </a:xfrm>
            <a:custGeom>
              <a:avLst/>
              <a:gdLst/>
              <a:ahLst/>
              <a:cxnLst/>
              <a:rect r="r" b="b" t="t" l="l"/>
              <a:pathLst>
                <a:path h="204089" w="186563">
                  <a:moveTo>
                    <a:pt x="87122" y="202311"/>
                  </a:moveTo>
                  <a:lnTo>
                    <a:pt x="6350" y="155702"/>
                  </a:lnTo>
                  <a:cubicBezTo>
                    <a:pt x="4699" y="154686"/>
                    <a:pt x="3302" y="153416"/>
                    <a:pt x="2286" y="151638"/>
                  </a:cubicBezTo>
                  <a:lnTo>
                    <a:pt x="1524" y="150368"/>
                  </a:lnTo>
                  <a:cubicBezTo>
                    <a:pt x="508" y="148717"/>
                    <a:pt x="0" y="146812"/>
                    <a:pt x="0" y="144907"/>
                  </a:cubicBezTo>
                  <a:lnTo>
                    <a:pt x="0" y="52324"/>
                  </a:lnTo>
                  <a:lnTo>
                    <a:pt x="14732" y="60706"/>
                  </a:lnTo>
                  <a:lnTo>
                    <a:pt x="14732" y="143637"/>
                  </a:lnTo>
                  <a:lnTo>
                    <a:pt x="88900" y="186436"/>
                  </a:lnTo>
                  <a:lnTo>
                    <a:pt x="88900" y="11430"/>
                  </a:lnTo>
                  <a:cubicBezTo>
                    <a:pt x="88900" y="7493"/>
                    <a:pt x="91059" y="3810"/>
                    <a:pt x="94361" y="1905"/>
                  </a:cubicBezTo>
                  <a:cubicBezTo>
                    <a:pt x="97663" y="0"/>
                    <a:pt x="101981" y="0"/>
                    <a:pt x="105410" y="1905"/>
                  </a:cubicBezTo>
                  <a:lnTo>
                    <a:pt x="180213" y="45085"/>
                  </a:lnTo>
                  <a:cubicBezTo>
                    <a:pt x="181864" y="46101"/>
                    <a:pt x="183261" y="47498"/>
                    <a:pt x="184277" y="49149"/>
                  </a:cubicBezTo>
                  <a:lnTo>
                    <a:pt x="185039" y="50419"/>
                  </a:lnTo>
                  <a:cubicBezTo>
                    <a:pt x="186055" y="52070"/>
                    <a:pt x="186563" y="53975"/>
                    <a:pt x="186563" y="55880"/>
                  </a:cubicBezTo>
                  <a:lnTo>
                    <a:pt x="186563" y="142240"/>
                  </a:lnTo>
                  <a:cubicBezTo>
                    <a:pt x="186563" y="146177"/>
                    <a:pt x="184404" y="149860"/>
                    <a:pt x="181102" y="151765"/>
                  </a:cubicBezTo>
                  <a:cubicBezTo>
                    <a:pt x="177800" y="153670"/>
                    <a:pt x="173482" y="153670"/>
                    <a:pt x="170053" y="151765"/>
                  </a:cubicBezTo>
                  <a:lnTo>
                    <a:pt x="119634" y="122682"/>
                  </a:lnTo>
                  <a:lnTo>
                    <a:pt x="119634" y="105791"/>
                  </a:lnTo>
                  <a:lnTo>
                    <a:pt x="171958" y="136017"/>
                  </a:lnTo>
                  <a:lnTo>
                    <a:pt x="171958" y="57150"/>
                  </a:lnTo>
                  <a:lnTo>
                    <a:pt x="103759" y="17780"/>
                  </a:lnTo>
                  <a:lnTo>
                    <a:pt x="103759" y="192659"/>
                  </a:lnTo>
                  <a:cubicBezTo>
                    <a:pt x="103759" y="196596"/>
                    <a:pt x="101600" y="200279"/>
                    <a:pt x="98298" y="202184"/>
                  </a:cubicBezTo>
                  <a:cubicBezTo>
                    <a:pt x="94996" y="204089"/>
                    <a:pt x="90678" y="204089"/>
                    <a:pt x="87249" y="202184"/>
                  </a:cubicBezTo>
                </a:path>
              </a:pathLst>
            </a:custGeom>
            <a:solidFill>
              <a:srgbClr val="4F4D4D"/>
            </a:solidFill>
          </p:spPr>
        </p:sp>
        <p:sp>
          <p:nvSpPr>
            <p:cNvPr name="Freeform 51" id="51"/>
            <p:cNvSpPr/>
            <p:nvPr/>
          </p:nvSpPr>
          <p:spPr>
            <a:xfrm flipH="false" flipV="false" rot="0">
              <a:off x="63500" y="330200"/>
              <a:ext cx="59055" cy="68580"/>
            </a:xfrm>
            <a:custGeom>
              <a:avLst/>
              <a:gdLst/>
              <a:ahLst/>
              <a:cxnLst/>
              <a:rect r="r" b="b" t="t" l="l"/>
              <a:pathLst>
                <a:path h="68580" w="59055">
                  <a:moveTo>
                    <a:pt x="7747" y="60579"/>
                  </a:moveTo>
                  <a:cubicBezTo>
                    <a:pt x="2667" y="55372"/>
                    <a:pt x="0" y="47879"/>
                    <a:pt x="0" y="38100"/>
                  </a:cubicBezTo>
                  <a:lnTo>
                    <a:pt x="0" y="0"/>
                  </a:lnTo>
                  <a:lnTo>
                    <a:pt x="12573" y="0"/>
                  </a:lnTo>
                  <a:lnTo>
                    <a:pt x="12573" y="37592"/>
                  </a:lnTo>
                  <a:cubicBezTo>
                    <a:pt x="12573" y="50800"/>
                    <a:pt x="18288" y="57404"/>
                    <a:pt x="29718" y="57404"/>
                  </a:cubicBezTo>
                  <a:cubicBezTo>
                    <a:pt x="41148" y="57404"/>
                    <a:pt x="46736" y="50800"/>
                    <a:pt x="46736" y="37592"/>
                  </a:cubicBezTo>
                  <a:lnTo>
                    <a:pt x="46736" y="127"/>
                  </a:lnTo>
                  <a:lnTo>
                    <a:pt x="59055" y="127"/>
                  </a:lnTo>
                  <a:lnTo>
                    <a:pt x="59055" y="38227"/>
                  </a:lnTo>
                  <a:cubicBezTo>
                    <a:pt x="59055" y="48006"/>
                    <a:pt x="56515" y="55499"/>
                    <a:pt x="51308" y="60706"/>
                  </a:cubicBezTo>
                  <a:cubicBezTo>
                    <a:pt x="46101" y="65913"/>
                    <a:pt x="38862" y="68580"/>
                    <a:pt x="29591" y="68580"/>
                  </a:cubicBezTo>
                  <a:cubicBezTo>
                    <a:pt x="20320" y="68580"/>
                    <a:pt x="13081" y="65913"/>
                    <a:pt x="7874" y="60706"/>
                  </a:cubicBezTo>
                </a:path>
              </a:pathLst>
            </a:custGeom>
            <a:solidFill>
              <a:srgbClr val="4F4D4D"/>
            </a:solidFill>
          </p:spPr>
        </p:sp>
        <p:sp>
          <p:nvSpPr>
            <p:cNvPr name="Freeform 52" id="52"/>
            <p:cNvSpPr/>
            <p:nvPr/>
          </p:nvSpPr>
          <p:spPr>
            <a:xfrm flipH="false" flipV="false" rot="0">
              <a:off x="205105" y="331216"/>
              <a:ext cx="56515" cy="67437"/>
            </a:xfrm>
            <a:custGeom>
              <a:avLst/>
              <a:gdLst/>
              <a:ahLst/>
              <a:cxnLst/>
              <a:rect r="r" b="b" t="t" l="l"/>
              <a:pathLst>
                <a:path h="67437" w="56515">
                  <a:moveTo>
                    <a:pt x="43053" y="2921"/>
                  </a:moveTo>
                  <a:cubicBezTo>
                    <a:pt x="47371" y="4826"/>
                    <a:pt x="50673" y="7620"/>
                    <a:pt x="53086" y="11176"/>
                  </a:cubicBezTo>
                  <a:cubicBezTo>
                    <a:pt x="55499" y="14732"/>
                    <a:pt x="56515" y="19050"/>
                    <a:pt x="56515" y="24003"/>
                  </a:cubicBezTo>
                  <a:cubicBezTo>
                    <a:pt x="56515" y="28956"/>
                    <a:pt x="55372" y="33147"/>
                    <a:pt x="53086" y="36703"/>
                  </a:cubicBezTo>
                  <a:cubicBezTo>
                    <a:pt x="50800" y="40259"/>
                    <a:pt x="47498" y="43053"/>
                    <a:pt x="43053" y="45085"/>
                  </a:cubicBezTo>
                  <a:cubicBezTo>
                    <a:pt x="38608" y="47117"/>
                    <a:pt x="33655" y="48006"/>
                    <a:pt x="27813" y="48006"/>
                  </a:cubicBezTo>
                  <a:lnTo>
                    <a:pt x="12573" y="48006"/>
                  </a:lnTo>
                  <a:lnTo>
                    <a:pt x="12573" y="67437"/>
                  </a:lnTo>
                  <a:lnTo>
                    <a:pt x="0" y="67437"/>
                  </a:lnTo>
                  <a:lnTo>
                    <a:pt x="0" y="0"/>
                  </a:lnTo>
                  <a:lnTo>
                    <a:pt x="27686" y="0"/>
                  </a:lnTo>
                  <a:cubicBezTo>
                    <a:pt x="33528" y="0"/>
                    <a:pt x="38608" y="1016"/>
                    <a:pt x="42926" y="2921"/>
                  </a:cubicBezTo>
                  <a:moveTo>
                    <a:pt x="39497" y="33909"/>
                  </a:moveTo>
                  <a:cubicBezTo>
                    <a:pt x="42291" y="31623"/>
                    <a:pt x="43688" y="28321"/>
                    <a:pt x="43688" y="24003"/>
                  </a:cubicBezTo>
                  <a:cubicBezTo>
                    <a:pt x="43688" y="19685"/>
                    <a:pt x="42291" y="16383"/>
                    <a:pt x="39497" y="14097"/>
                  </a:cubicBezTo>
                  <a:cubicBezTo>
                    <a:pt x="36703" y="11811"/>
                    <a:pt x="32512" y="10668"/>
                    <a:pt x="27051" y="10668"/>
                  </a:cubicBezTo>
                  <a:lnTo>
                    <a:pt x="12573" y="10668"/>
                  </a:lnTo>
                  <a:lnTo>
                    <a:pt x="12573" y="37465"/>
                  </a:lnTo>
                  <a:lnTo>
                    <a:pt x="27178" y="37465"/>
                  </a:lnTo>
                  <a:cubicBezTo>
                    <a:pt x="32639" y="37465"/>
                    <a:pt x="36830" y="36322"/>
                    <a:pt x="39624" y="34036"/>
                  </a:cubicBezTo>
                </a:path>
              </a:pathLst>
            </a:custGeom>
            <a:solidFill>
              <a:srgbClr val="4F4D4D"/>
            </a:solidFill>
          </p:spPr>
        </p:sp>
        <p:sp>
          <p:nvSpPr>
            <p:cNvPr name="Freeform 53" id="53"/>
            <p:cNvSpPr/>
            <p:nvPr/>
          </p:nvSpPr>
          <p:spPr>
            <a:xfrm flipH="false" flipV="false" rot="0">
              <a:off x="375031" y="331216"/>
              <a:ext cx="47879" cy="67437"/>
            </a:xfrm>
            <a:custGeom>
              <a:avLst/>
              <a:gdLst/>
              <a:ahLst/>
              <a:cxnLst/>
              <a:rect r="r" b="b" t="t" l="l"/>
              <a:pathLst>
                <a:path h="67437" w="47879">
                  <a:moveTo>
                    <a:pt x="0" y="0"/>
                  </a:moveTo>
                  <a:lnTo>
                    <a:pt x="12573" y="0"/>
                  </a:lnTo>
                  <a:lnTo>
                    <a:pt x="12573" y="56896"/>
                  </a:lnTo>
                  <a:lnTo>
                    <a:pt x="47879" y="56896"/>
                  </a:lnTo>
                  <a:lnTo>
                    <a:pt x="47879" y="67437"/>
                  </a:lnTo>
                  <a:lnTo>
                    <a:pt x="0" y="67437"/>
                  </a:lnTo>
                  <a:close/>
                </a:path>
              </a:pathLst>
            </a:custGeom>
            <a:solidFill>
              <a:srgbClr val="4F4D4D"/>
            </a:solidFill>
          </p:spPr>
        </p:sp>
        <p:sp>
          <p:nvSpPr>
            <p:cNvPr name="Freeform 54" id="54"/>
            <p:cNvSpPr/>
            <p:nvPr/>
          </p:nvSpPr>
          <p:spPr>
            <a:xfrm flipH="false" flipV="false" rot="0">
              <a:off x="284226" y="331343"/>
              <a:ext cx="59055" cy="68580"/>
            </a:xfrm>
            <a:custGeom>
              <a:avLst/>
              <a:gdLst/>
              <a:ahLst/>
              <a:cxnLst/>
              <a:rect r="r" b="b" t="t" l="l"/>
              <a:pathLst>
                <a:path h="68580" w="59055">
                  <a:moveTo>
                    <a:pt x="7747" y="60579"/>
                  </a:moveTo>
                  <a:cubicBezTo>
                    <a:pt x="2540" y="55372"/>
                    <a:pt x="0" y="47879"/>
                    <a:pt x="0" y="38100"/>
                  </a:cubicBezTo>
                  <a:lnTo>
                    <a:pt x="0" y="0"/>
                  </a:lnTo>
                  <a:lnTo>
                    <a:pt x="12573" y="0"/>
                  </a:lnTo>
                  <a:lnTo>
                    <a:pt x="12573" y="37592"/>
                  </a:lnTo>
                  <a:cubicBezTo>
                    <a:pt x="12573" y="50800"/>
                    <a:pt x="18288" y="57404"/>
                    <a:pt x="29718" y="57404"/>
                  </a:cubicBezTo>
                  <a:cubicBezTo>
                    <a:pt x="41148" y="57404"/>
                    <a:pt x="46736" y="50800"/>
                    <a:pt x="46736" y="37592"/>
                  </a:cubicBezTo>
                  <a:lnTo>
                    <a:pt x="46736" y="127"/>
                  </a:lnTo>
                  <a:lnTo>
                    <a:pt x="59055" y="127"/>
                  </a:lnTo>
                  <a:lnTo>
                    <a:pt x="59055" y="38227"/>
                  </a:lnTo>
                  <a:cubicBezTo>
                    <a:pt x="59055" y="48006"/>
                    <a:pt x="56515" y="55499"/>
                    <a:pt x="51308" y="60706"/>
                  </a:cubicBezTo>
                  <a:cubicBezTo>
                    <a:pt x="46101" y="65913"/>
                    <a:pt x="38862" y="68580"/>
                    <a:pt x="29591" y="68580"/>
                  </a:cubicBezTo>
                  <a:cubicBezTo>
                    <a:pt x="20320" y="68580"/>
                    <a:pt x="13081" y="65913"/>
                    <a:pt x="7874" y="60706"/>
                  </a:cubicBezTo>
                </a:path>
              </a:pathLst>
            </a:custGeom>
            <a:solidFill>
              <a:srgbClr val="4F4D4D"/>
            </a:solidFill>
          </p:spPr>
        </p:sp>
        <p:sp>
          <p:nvSpPr>
            <p:cNvPr name="Freeform 55" id="55"/>
            <p:cNvSpPr/>
            <p:nvPr/>
          </p:nvSpPr>
          <p:spPr>
            <a:xfrm flipH="false" flipV="false" rot="0">
              <a:off x="447167" y="330200"/>
              <a:ext cx="53594" cy="69469"/>
            </a:xfrm>
            <a:custGeom>
              <a:avLst/>
              <a:gdLst/>
              <a:ahLst/>
              <a:cxnLst/>
              <a:rect r="r" b="b" t="t" l="l"/>
              <a:pathLst>
                <a:path h="69469" w="53594">
                  <a:moveTo>
                    <a:pt x="11557" y="67183"/>
                  </a:moveTo>
                  <a:cubicBezTo>
                    <a:pt x="6731" y="65659"/>
                    <a:pt x="2921" y="63754"/>
                    <a:pt x="0" y="61341"/>
                  </a:cubicBezTo>
                  <a:lnTo>
                    <a:pt x="4318" y="51562"/>
                  </a:lnTo>
                  <a:cubicBezTo>
                    <a:pt x="7112" y="53721"/>
                    <a:pt x="10414" y="55499"/>
                    <a:pt x="14478" y="56896"/>
                  </a:cubicBezTo>
                  <a:cubicBezTo>
                    <a:pt x="18542" y="58293"/>
                    <a:pt x="22479" y="58928"/>
                    <a:pt x="26543" y="58928"/>
                  </a:cubicBezTo>
                  <a:cubicBezTo>
                    <a:pt x="31496" y="58928"/>
                    <a:pt x="35306" y="58166"/>
                    <a:pt x="37719" y="56515"/>
                  </a:cubicBezTo>
                  <a:cubicBezTo>
                    <a:pt x="40132" y="54864"/>
                    <a:pt x="41402" y="52832"/>
                    <a:pt x="41402" y="50165"/>
                  </a:cubicBezTo>
                  <a:cubicBezTo>
                    <a:pt x="41402" y="48260"/>
                    <a:pt x="40767" y="46609"/>
                    <a:pt x="39370" y="45339"/>
                  </a:cubicBezTo>
                  <a:cubicBezTo>
                    <a:pt x="37973" y="44069"/>
                    <a:pt x="36195" y="43053"/>
                    <a:pt x="34163" y="42418"/>
                  </a:cubicBezTo>
                  <a:cubicBezTo>
                    <a:pt x="32131" y="41783"/>
                    <a:pt x="29210" y="40894"/>
                    <a:pt x="25527" y="40005"/>
                  </a:cubicBezTo>
                  <a:cubicBezTo>
                    <a:pt x="20447" y="38735"/>
                    <a:pt x="16256" y="37592"/>
                    <a:pt x="13081" y="36322"/>
                  </a:cubicBezTo>
                  <a:cubicBezTo>
                    <a:pt x="9906" y="35052"/>
                    <a:pt x="7112" y="33147"/>
                    <a:pt x="4826" y="30607"/>
                  </a:cubicBezTo>
                  <a:cubicBezTo>
                    <a:pt x="2540" y="28067"/>
                    <a:pt x="1397" y="24511"/>
                    <a:pt x="1397" y="20066"/>
                  </a:cubicBezTo>
                  <a:cubicBezTo>
                    <a:pt x="1397" y="16383"/>
                    <a:pt x="2413" y="12954"/>
                    <a:pt x="4445" y="9906"/>
                  </a:cubicBezTo>
                  <a:cubicBezTo>
                    <a:pt x="6477" y="6858"/>
                    <a:pt x="9525" y="4445"/>
                    <a:pt x="13589" y="2667"/>
                  </a:cubicBezTo>
                  <a:cubicBezTo>
                    <a:pt x="17653" y="889"/>
                    <a:pt x="22606" y="0"/>
                    <a:pt x="28575" y="0"/>
                  </a:cubicBezTo>
                  <a:cubicBezTo>
                    <a:pt x="32639" y="0"/>
                    <a:pt x="36703" y="508"/>
                    <a:pt x="40767" y="1524"/>
                  </a:cubicBezTo>
                  <a:cubicBezTo>
                    <a:pt x="44831" y="2540"/>
                    <a:pt x="48133" y="4064"/>
                    <a:pt x="51054" y="5969"/>
                  </a:cubicBezTo>
                  <a:lnTo>
                    <a:pt x="47117" y="15748"/>
                  </a:lnTo>
                  <a:cubicBezTo>
                    <a:pt x="44196" y="13970"/>
                    <a:pt x="41021" y="12700"/>
                    <a:pt x="37846" y="11811"/>
                  </a:cubicBezTo>
                  <a:cubicBezTo>
                    <a:pt x="34671" y="10922"/>
                    <a:pt x="31496" y="10414"/>
                    <a:pt x="28448" y="10414"/>
                  </a:cubicBezTo>
                  <a:cubicBezTo>
                    <a:pt x="23495" y="10414"/>
                    <a:pt x="19812" y="11303"/>
                    <a:pt x="17399" y="12954"/>
                  </a:cubicBezTo>
                  <a:cubicBezTo>
                    <a:pt x="14986" y="14605"/>
                    <a:pt x="13716" y="16891"/>
                    <a:pt x="13716" y="19558"/>
                  </a:cubicBezTo>
                  <a:cubicBezTo>
                    <a:pt x="13716" y="21463"/>
                    <a:pt x="14351" y="23114"/>
                    <a:pt x="15748" y="24257"/>
                  </a:cubicBezTo>
                  <a:cubicBezTo>
                    <a:pt x="17145" y="25400"/>
                    <a:pt x="18923" y="26416"/>
                    <a:pt x="20955" y="27178"/>
                  </a:cubicBezTo>
                  <a:cubicBezTo>
                    <a:pt x="22987" y="27940"/>
                    <a:pt x="26035" y="28702"/>
                    <a:pt x="29591" y="29591"/>
                  </a:cubicBezTo>
                  <a:cubicBezTo>
                    <a:pt x="34544" y="30734"/>
                    <a:pt x="38735" y="32004"/>
                    <a:pt x="41910" y="33274"/>
                  </a:cubicBezTo>
                  <a:cubicBezTo>
                    <a:pt x="45085" y="34544"/>
                    <a:pt x="47879" y="36449"/>
                    <a:pt x="50165" y="38989"/>
                  </a:cubicBezTo>
                  <a:cubicBezTo>
                    <a:pt x="52451" y="41529"/>
                    <a:pt x="53594" y="44958"/>
                    <a:pt x="53594" y="49403"/>
                  </a:cubicBezTo>
                  <a:cubicBezTo>
                    <a:pt x="53594" y="53086"/>
                    <a:pt x="52578" y="56515"/>
                    <a:pt x="50546" y="59563"/>
                  </a:cubicBezTo>
                  <a:cubicBezTo>
                    <a:pt x="48514" y="62611"/>
                    <a:pt x="45466" y="65024"/>
                    <a:pt x="41275" y="66802"/>
                  </a:cubicBezTo>
                  <a:cubicBezTo>
                    <a:pt x="37084" y="68580"/>
                    <a:pt x="32131" y="69469"/>
                    <a:pt x="26289" y="69469"/>
                  </a:cubicBezTo>
                  <a:cubicBezTo>
                    <a:pt x="21082" y="69469"/>
                    <a:pt x="16002" y="68707"/>
                    <a:pt x="11176" y="67310"/>
                  </a:cubicBezTo>
                </a:path>
              </a:pathLst>
            </a:custGeom>
            <a:solidFill>
              <a:srgbClr val="4F4D4D"/>
            </a:solidFill>
          </p:spPr>
        </p:sp>
        <p:sp>
          <p:nvSpPr>
            <p:cNvPr name="Freeform 56" id="56"/>
            <p:cNvSpPr/>
            <p:nvPr/>
          </p:nvSpPr>
          <p:spPr>
            <a:xfrm flipH="false" flipV="false" rot="0">
              <a:off x="529082" y="331216"/>
              <a:ext cx="50546" cy="67437"/>
            </a:xfrm>
            <a:custGeom>
              <a:avLst/>
              <a:gdLst/>
              <a:ahLst/>
              <a:cxnLst/>
              <a:rect r="r" b="b" t="t" l="l"/>
              <a:pathLst>
                <a:path h="67437" w="50546">
                  <a:moveTo>
                    <a:pt x="50546" y="56896"/>
                  </a:moveTo>
                  <a:lnTo>
                    <a:pt x="50546" y="67437"/>
                  </a:lnTo>
                  <a:lnTo>
                    <a:pt x="0" y="67437"/>
                  </a:lnTo>
                  <a:lnTo>
                    <a:pt x="0" y="0"/>
                  </a:lnTo>
                  <a:lnTo>
                    <a:pt x="49276" y="0"/>
                  </a:lnTo>
                  <a:lnTo>
                    <a:pt x="49276" y="10541"/>
                  </a:lnTo>
                  <a:lnTo>
                    <a:pt x="12446" y="10541"/>
                  </a:lnTo>
                  <a:lnTo>
                    <a:pt x="12446" y="28067"/>
                  </a:lnTo>
                  <a:lnTo>
                    <a:pt x="44958" y="28067"/>
                  </a:lnTo>
                  <a:lnTo>
                    <a:pt x="44958" y="38354"/>
                  </a:lnTo>
                  <a:lnTo>
                    <a:pt x="12446" y="38354"/>
                  </a:lnTo>
                  <a:lnTo>
                    <a:pt x="12446" y="56896"/>
                  </a:lnTo>
                  <a:close/>
                </a:path>
              </a:pathLst>
            </a:custGeom>
            <a:solidFill>
              <a:srgbClr val="4F4D4D"/>
            </a:solidFill>
          </p:spPr>
        </p:sp>
        <p:sp>
          <p:nvSpPr>
            <p:cNvPr name="Freeform 57" id="57"/>
            <p:cNvSpPr/>
            <p:nvPr/>
          </p:nvSpPr>
          <p:spPr>
            <a:xfrm flipH="false" flipV="false" rot="0">
              <a:off x="145161" y="355346"/>
              <a:ext cx="37211" cy="10541"/>
            </a:xfrm>
            <a:custGeom>
              <a:avLst/>
              <a:gdLst/>
              <a:ahLst/>
              <a:cxnLst/>
              <a:rect r="r" b="b" t="t" l="l"/>
              <a:pathLst>
                <a:path h="10541" w="37211">
                  <a:moveTo>
                    <a:pt x="0" y="10541"/>
                  </a:moveTo>
                  <a:lnTo>
                    <a:pt x="37211" y="10541"/>
                  </a:lnTo>
                  <a:lnTo>
                    <a:pt x="37211" y="0"/>
                  </a:lnTo>
                  <a:lnTo>
                    <a:pt x="0" y="0"/>
                  </a:lnTo>
                  <a:close/>
                </a:path>
              </a:pathLst>
            </a:custGeom>
            <a:solidFill>
              <a:srgbClr val="4F4D4D"/>
            </a:solidFill>
          </p:spPr>
        </p:sp>
      </p:grpSp>
      <p:sp>
        <p:nvSpPr>
          <p:cNvPr name="Freeform 58" id="58"/>
          <p:cNvSpPr/>
          <p:nvPr/>
        </p:nvSpPr>
        <p:spPr>
          <a:xfrm flipH="false" flipV="false" rot="0">
            <a:off x="6974948" y="2791301"/>
            <a:ext cx="658901" cy="338299"/>
          </a:xfrm>
          <a:custGeom>
            <a:avLst/>
            <a:gdLst/>
            <a:ahLst/>
            <a:cxnLst/>
            <a:rect r="r" b="b" t="t" l="l"/>
            <a:pathLst>
              <a:path h="338299" w="658901">
                <a:moveTo>
                  <a:pt x="0" y="0"/>
                </a:moveTo>
                <a:lnTo>
                  <a:pt x="658901" y="0"/>
                </a:lnTo>
                <a:lnTo>
                  <a:pt x="658901" y="338300"/>
                </a:lnTo>
                <a:lnTo>
                  <a:pt x="0" y="33830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nvGrpSpPr>
          <p:cNvPr name="Group 59" id="59"/>
          <p:cNvGrpSpPr>
            <a:grpSpLocks noChangeAspect="true"/>
          </p:cNvGrpSpPr>
          <p:nvPr/>
        </p:nvGrpSpPr>
        <p:grpSpPr>
          <a:xfrm rot="0">
            <a:off x="8941241" y="2676106"/>
            <a:ext cx="643128" cy="463315"/>
            <a:chOff x="0" y="0"/>
            <a:chExt cx="643128" cy="463309"/>
          </a:xfrm>
        </p:grpSpPr>
        <p:sp>
          <p:nvSpPr>
            <p:cNvPr name="Freeform 60" id="60"/>
            <p:cNvSpPr/>
            <p:nvPr/>
          </p:nvSpPr>
          <p:spPr>
            <a:xfrm flipH="false" flipV="false" rot="0">
              <a:off x="228219" y="63119"/>
              <a:ext cx="186563" cy="204089"/>
            </a:xfrm>
            <a:custGeom>
              <a:avLst/>
              <a:gdLst/>
              <a:ahLst/>
              <a:cxnLst/>
              <a:rect r="r" b="b" t="t" l="l"/>
              <a:pathLst>
                <a:path h="204089" w="186563">
                  <a:moveTo>
                    <a:pt x="87122" y="202311"/>
                  </a:moveTo>
                  <a:lnTo>
                    <a:pt x="6350" y="155702"/>
                  </a:lnTo>
                  <a:cubicBezTo>
                    <a:pt x="4699" y="154686"/>
                    <a:pt x="3302" y="153416"/>
                    <a:pt x="2286" y="151638"/>
                  </a:cubicBezTo>
                  <a:lnTo>
                    <a:pt x="1524" y="150368"/>
                  </a:lnTo>
                  <a:cubicBezTo>
                    <a:pt x="508" y="148717"/>
                    <a:pt x="0" y="146812"/>
                    <a:pt x="0" y="144907"/>
                  </a:cubicBezTo>
                  <a:lnTo>
                    <a:pt x="0" y="52324"/>
                  </a:lnTo>
                  <a:lnTo>
                    <a:pt x="14732" y="60706"/>
                  </a:lnTo>
                  <a:lnTo>
                    <a:pt x="14732" y="143637"/>
                  </a:lnTo>
                  <a:lnTo>
                    <a:pt x="88900" y="186436"/>
                  </a:lnTo>
                  <a:lnTo>
                    <a:pt x="88900" y="11430"/>
                  </a:lnTo>
                  <a:cubicBezTo>
                    <a:pt x="88900" y="7493"/>
                    <a:pt x="90932" y="3810"/>
                    <a:pt x="94361" y="1905"/>
                  </a:cubicBezTo>
                  <a:cubicBezTo>
                    <a:pt x="97790" y="0"/>
                    <a:pt x="101981" y="0"/>
                    <a:pt x="105410" y="1905"/>
                  </a:cubicBezTo>
                  <a:lnTo>
                    <a:pt x="180213" y="45085"/>
                  </a:lnTo>
                  <a:cubicBezTo>
                    <a:pt x="181864" y="46101"/>
                    <a:pt x="183261" y="47498"/>
                    <a:pt x="184277" y="49149"/>
                  </a:cubicBezTo>
                  <a:lnTo>
                    <a:pt x="185039" y="50419"/>
                  </a:lnTo>
                  <a:cubicBezTo>
                    <a:pt x="186055" y="52070"/>
                    <a:pt x="186563" y="53975"/>
                    <a:pt x="186563" y="55880"/>
                  </a:cubicBezTo>
                  <a:lnTo>
                    <a:pt x="186563" y="142240"/>
                  </a:lnTo>
                  <a:cubicBezTo>
                    <a:pt x="186563" y="146177"/>
                    <a:pt x="184404" y="149860"/>
                    <a:pt x="181102" y="151765"/>
                  </a:cubicBezTo>
                  <a:cubicBezTo>
                    <a:pt x="177800" y="153670"/>
                    <a:pt x="173482" y="153670"/>
                    <a:pt x="170053" y="151765"/>
                  </a:cubicBezTo>
                  <a:lnTo>
                    <a:pt x="119634" y="122682"/>
                  </a:lnTo>
                  <a:lnTo>
                    <a:pt x="119634" y="105791"/>
                  </a:lnTo>
                  <a:lnTo>
                    <a:pt x="171958" y="136017"/>
                  </a:lnTo>
                  <a:lnTo>
                    <a:pt x="171958" y="57150"/>
                  </a:lnTo>
                  <a:lnTo>
                    <a:pt x="103759" y="17780"/>
                  </a:lnTo>
                  <a:lnTo>
                    <a:pt x="103759" y="192659"/>
                  </a:lnTo>
                  <a:cubicBezTo>
                    <a:pt x="103759" y="196596"/>
                    <a:pt x="101600" y="200279"/>
                    <a:pt x="98298" y="202184"/>
                  </a:cubicBezTo>
                  <a:cubicBezTo>
                    <a:pt x="94996" y="204089"/>
                    <a:pt x="90678" y="204089"/>
                    <a:pt x="87249" y="202184"/>
                  </a:cubicBezTo>
                </a:path>
              </a:pathLst>
            </a:custGeom>
            <a:solidFill>
              <a:srgbClr val="14A196"/>
            </a:solidFill>
          </p:spPr>
        </p:sp>
        <p:sp>
          <p:nvSpPr>
            <p:cNvPr name="Freeform 61" id="61"/>
            <p:cNvSpPr/>
            <p:nvPr/>
          </p:nvSpPr>
          <p:spPr>
            <a:xfrm flipH="false" flipV="false" rot="0">
              <a:off x="63500" y="330200"/>
              <a:ext cx="59055" cy="68580"/>
            </a:xfrm>
            <a:custGeom>
              <a:avLst/>
              <a:gdLst/>
              <a:ahLst/>
              <a:cxnLst/>
              <a:rect r="r" b="b" t="t" l="l"/>
              <a:pathLst>
                <a:path h="68580" w="59055">
                  <a:moveTo>
                    <a:pt x="7747" y="60579"/>
                  </a:moveTo>
                  <a:cubicBezTo>
                    <a:pt x="2667" y="55372"/>
                    <a:pt x="0" y="47879"/>
                    <a:pt x="0" y="38100"/>
                  </a:cubicBezTo>
                  <a:lnTo>
                    <a:pt x="0" y="0"/>
                  </a:lnTo>
                  <a:lnTo>
                    <a:pt x="12573" y="0"/>
                  </a:lnTo>
                  <a:lnTo>
                    <a:pt x="12573" y="37592"/>
                  </a:lnTo>
                  <a:cubicBezTo>
                    <a:pt x="12573" y="50800"/>
                    <a:pt x="18288" y="57404"/>
                    <a:pt x="29718" y="57404"/>
                  </a:cubicBezTo>
                  <a:cubicBezTo>
                    <a:pt x="41148" y="57404"/>
                    <a:pt x="46736" y="50800"/>
                    <a:pt x="46736" y="37592"/>
                  </a:cubicBezTo>
                  <a:lnTo>
                    <a:pt x="46736" y="127"/>
                  </a:lnTo>
                  <a:lnTo>
                    <a:pt x="59055" y="127"/>
                  </a:lnTo>
                  <a:lnTo>
                    <a:pt x="59055" y="38227"/>
                  </a:lnTo>
                  <a:cubicBezTo>
                    <a:pt x="59055" y="48006"/>
                    <a:pt x="56515" y="55499"/>
                    <a:pt x="51308" y="60706"/>
                  </a:cubicBezTo>
                  <a:cubicBezTo>
                    <a:pt x="46101" y="65913"/>
                    <a:pt x="38862" y="68580"/>
                    <a:pt x="29591" y="68580"/>
                  </a:cubicBezTo>
                  <a:cubicBezTo>
                    <a:pt x="20320" y="68580"/>
                    <a:pt x="13081" y="65913"/>
                    <a:pt x="7874" y="60706"/>
                  </a:cubicBezTo>
                </a:path>
              </a:pathLst>
            </a:custGeom>
            <a:solidFill>
              <a:srgbClr val="4F4D4D"/>
            </a:solidFill>
          </p:spPr>
        </p:sp>
        <p:sp>
          <p:nvSpPr>
            <p:cNvPr name="Freeform 62" id="62"/>
            <p:cNvSpPr/>
            <p:nvPr/>
          </p:nvSpPr>
          <p:spPr>
            <a:xfrm flipH="false" flipV="false" rot="0">
              <a:off x="205105" y="331216"/>
              <a:ext cx="56388" cy="67437"/>
            </a:xfrm>
            <a:custGeom>
              <a:avLst/>
              <a:gdLst/>
              <a:ahLst/>
              <a:cxnLst/>
              <a:rect r="r" b="b" t="t" l="l"/>
              <a:pathLst>
                <a:path h="67437" w="56388">
                  <a:moveTo>
                    <a:pt x="43053" y="2921"/>
                  </a:moveTo>
                  <a:cubicBezTo>
                    <a:pt x="47371" y="4826"/>
                    <a:pt x="50673" y="7620"/>
                    <a:pt x="52959" y="11176"/>
                  </a:cubicBezTo>
                  <a:cubicBezTo>
                    <a:pt x="55245" y="14732"/>
                    <a:pt x="56388" y="19050"/>
                    <a:pt x="56388" y="24003"/>
                  </a:cubicBezTo>
                  <a:cubicBezTo>
                    <a:pt x="56388" y="28956"/>
                    <a:pt x="55245" y="33147"/>
                    <a:pt x="52959" y="36703"/>
                  </a:cubicBezTo>
                  <a:cubicBezTo>
                    <a:pt x="50673" y="40259"/>
                    <a:pt x="47371" y="43053"/>
                    <a:pt x="43053" y="45085"/>
                  </a:cubicBezTo>
                  <a:cubicBezTo>
                    <a:pt x="38735" y="47117"/>
                    <a:pt x="33655" y="48006"/>
                    <a:pt x="27813" y="48006"/>
                  </a:cubicBezTo>
                  <a:lnTo>
                    <a:pt x="12573" y="48006"/>
                  </a:lnTo>
                  <a:lnTo>
                    <a:pt x="12573" y="67437"/>
                  </a:lnTo>
                  <a:lnTo>
                    <a:pt x="0" y="67437"/>
                  </a:lnTo>
                  <a:lnTo>
                    <a:pt x="0" y="0"/>
                  </a:lnTo>
                  <a:lnTo>
                    <a:pt x="27686" y="0"/>
                  </a:lnTo>
                  <a:cubicBezTo>
                    <a:pt x="33528" y="0"/>
                    <a:pt x="38608" y="1016"/>
                    <a:pt x="42926" y="2921"/>
                  </a:cubicBezTo>
                  <a:moveTo>
                    <a:pt x="39497" y="33909"/>
                  </a:moveTo>
                  <a:cubicBezTo>
                    <a:pt x="42291" y="31623"/>
                    <a:pt x="43688" y="28321"/>
                    <a:pt x="43688" y="24003"/>
                  </a:cubicBezTo>
                  <a:cubicBezTo>
                    <a:pt x="43688" y="19685"/>
                    <a:pt x="42291" y="16383"/>
                    <a:pt x="39497" y="14097"/>
                  </a:cubicBezTo>
                  <a:cubicBezTo>
                    <a:pt x="36703" y="11811"/>
                    <a:pt x="32512" y="10668"/>
                    <a:pt x="27051" y="10668"/>
                  </a:cubicBezTo>
                  <a:lnTo>
                    <a:pt x="12573" y="10668"/>
                  </a:lnTo>
                  <a:lnTo>
                    <a:pt x="12573" y="37465"/>
                  </a:lnTo>
                  <a:lnTo>
                    <a:pt x="27178" y="37465"/>
                  </a:lnTo>
                  <a:cubicBezTo>
                    <a:pt x="32639" y="37465"/>
                    <a:pt x="36830" y="36322"/>
                    <a:pt x="39624" y="34036"/>
                  </a:cubicBezTo>
                </a:path>
              </a:pathLst>
            </a:custGeom>
            <a:solidFill>
              <a:srgbClr val="4F4D4D"/>
            </a:solidFill>
          </p:spPr>
        </p:sp>
        <p:sp>
          <p:nvSpPr>
            <p:cNvPr name="Freeform 63" id="63"/>
            <p:cNvSpPr/>
            <p:nvPr/>
          </p:nvSpPr>
          <p:spPr>
            <a:xfrm flipH="false" flipV="false" rot="0">
              <a:off x="375031" y="331216"/>
              <a:ext cx="47879" cy="67437"/>
            </a:xfrm>
            <a:custGeom>
              <a:avLst/>
              <a:gdLst/>
              <a:ahLst/>
              <a:cxnLst/>
              <a:rect r="r" b="b" t="t" l="l"/>
              <a:pathLst>
                <a:path h="67437" w="47879">
                  <a:moveTo>
                    <a:pt x="0" y="0"/>
                  </a:moveTo>
                  <a:lnTo>
                    <a:pt x="12573" y="0"/>
                  </a:lnTo>
                  <a:lnTo>
                    <a:pt x="12573" y="56896"/>
                  </a:lnTo>
                  <a:lnTo>
                    <a:pt x="47879" y="56896"/>
                  </a:lnTo>
                  <a:lnTo>
                    <a:pt x="47879" y="67437"/>
                  </a:lnTo>
                  <a:lnTo>
                    <a:pt x="0" y="67437"/>
                  </a:lnTo>
                  <a:close/>
                </a:path>
              </a:pathLst>
            </a:custGeom>
            <a:solidFill>
              <a:srgbClr val="4F4D4D"/>
            </a:solidFill>
          </p:spPr>
        </p:sp>
        <p:sp>
          <p:nvSpPr>
            <p:cNvPr name="Freeform 64" id="64"/>
            <p:cNvSpPr/>
            <p:nvPr/>
          </p:nvSpPr>
          <p:spPr>
            <a:xfrm flipH="false" flipV="false" rot="0">
              <a:off x="284226" y="331343"/>
              <a:ext cx="59055" cy="68580"/>
            </a:xfrm>
            <a:custGeom>
              <a:avLst/>
              <a:gdLst/>
              <a:ahLst/>
              <a:cxnLst/>
              <a:rect r="r" b="b" t="t" l="l"/>
              <a:pathLst>
                <a:path h="68580" w="59055">
                  <a:moveTo>
                    <a:pt x="7747" y="60579"/>
                  </a:moveTo>
                  <a:cubicBezTo>
                    <a:pt x="2540" y="55372"/>
                    <a:pt x="0" y="47879"/>
                    <a:pt x="0" y="38100"/>
                  </a:cubicBezTo>
                  <a:lnTo>
                    <a:pt x="0" y="0"/>
                  </a:lnTo>
                  <a:lnTo>
                    <a:pt x="12573" y="0"/>
                  </a:lnTo>
                  <a:lnTo>
                    <a:pt x="12573" y="37592"/>
                  </a:lnTo>
                  <a:cubicBezTo>
                    <a:pt x="12573" y="50800"/>
                    <a:pt x="18288" y="57404"/>
                    <a:pt x="29718" y="57404"/>
                  </a:cubicBezTo>
                  <a:cubicBezTo>
                    <a:pt x="41148" y="57404"/>
                    <a:pt x="46736" y="50800"/>
                    <a:pt x="46736" y="37592"/>
                  </a:cubicBezTo>
                  <a:lnTo>
                    <a:pt x="46736" y="127"/>
                  </a:lnTo>
                  <a:lnTo>
                    <a:pt x="59055" y="127"/>
                  </a:lnTo>
                  <a:lnTo>
                    <a:pt x="59055" y="38227"/>
                  </a:lnTo>
                  <a:cubicBezTo>
                    <a:pt x="59055" y="48006"/>
                    <a:pt x="56515" y="55499"/>
                    <a:pt x="51308" y="60706"/>
                  </a:cubicBezTo>
                  <a:cubicBezTo>
                    <a:pt x="46101" y="65913"/>
                    <a:pt x="38862" y="68580"/>
                    <a:pt x="29591" y="68580"/>
                  </a:cubicBezTo>
                  <a:cubicBezTo>
                    <a:pt x="20320" y="68580"/>
                    <a:pt x="13081" y="65913"/>
                    <a:pt x="7874" y="60706"/>
                  </a:cubicBezTo>
                </a:path>
              </a:pathLst>
            </a:custGeom>
            <a:solidFill>
              <a:srgbClr val="4F4D4D"/>
            </a:solidFill>
          </p:spPr>
        </p:sp>
        <p:sp>
          <p:nvSpPr>
            <p:cNvPr name="Freeform 65" id="65"/>
            <p:cNvSpPr/>
            <p:nvPr/>
          </p:nvSpPr>
          <p:spPr>
            <a:xfrm flipH="false" flipV="false" rot="0">
              <a:off x="447167" y="330200"/>
              <a:ext cx="53721" cy="69469"/>
            </a:xfrm>
            <a:custGeom>
              <a:avLst/>
              <a:gdLst/>
              <a:ahLst/>
              <a:cxnLst/>
              <a:rect r="r" b="b" t="t" l="l"/>
              <a:pathLst>
                <a:path h="69469" w="53721">
                  <a:moveTo>
                    <a:pt x="11557" y="67183"/>
                  </a:moveTo>
                  <a:cubicBezTo>
                    <a:pt x="6731" y="65659"/>
                    <a:pt x="2921" y="63754"/>
                    <a:pt x="0" y="61341"/>
                  </a:cubicBezTo>
                  <a:lnTo>
                    <a:pt x="4318" y="51562"/>
                  </a:lnTo>
                  <a:cubicBezTo>
                    <a:pt x="7112" y="53721"/>
                    <a:pt x="10414" y="55499"/>
                    <a:pt x="14478" y="56896"/>
                  </a:cubicBezTo>
                  <a:cubicBezTo>
                    <a:pt x="18542" y="58293"/>
                    <a:pt x="22479" y="58928"/>
                    <a:pt x="26543" y="58928"/>
                  </a:cubicBezTo>
                  <a:cubicBezTo>
                    <a:pt x="31496" y="58928"/>
                    <a:pt x="35306" y="58166"/>
                    <a:pt x="37719" y="56515"/>
                  </a:cubicBezTo>
                  <a:cubicBezTo>
                    <a:pt x="40132" y="54864"/>
                    <a:pt x="41402" y="52832"/>
                    <a:pt x="41402" y="50165"/>
                  </a:cubicBezTo>
                  <a:cubicBezTo>
                    <a:pt x="41402" y="48260"/>
                    <a:pt x="40767" y="46609"/>
                    <a:pt x="39370" y="45339"/>
                  </a:cubicBezTo>
                  <a:cubicBezTo>
                    <a:pt x="37973" y="44069"/>
                    <a:pt x="36195" y="43053"/>
                    <a:pt x="34163" y="42418"/>
                  </a:cubicBezTo>
                  <a:cubicBezTo>
                    <a:pt x="32131" y="41783"/>
                    <a:pt x="29210" y="40894"/>
                    <a:pt x="25527" y="40005"/>
                  </a:cubicBezTo>
                  <a:cubicBezTo>
                    <a:pt x="20320" y="38735"/>
                    <a:pt x="16256" y="37592"/>
                    <a:pt x="13081" y="36322"/>
                  </a:cubicBezTo>
                  <a:cubicBezTo>
                    <a:pt x="9906" y="35052"/>
                    <a:pt x="7112" y="33147"/>
                    <a:pt x="4826" y="30607"/>
                  </a:cubicBezTo>
                  <a:cubicBezTo>
                    <a:pt x="2540" y="28067"/>
                    <a:pt x="1397" y="24511"/>
                    <a:pt x="1397" y="20066"/>
                  </a:cubicBezTo>
                  <a:cubicBezTo>
                    <a:pt x="1397" y="16383"/>
                    <a:pt x="2413" y="12954"/>
                    <a:pt x="4445" y="9906"/>
                  </a:cubicBezTo>
                  <a:cubicBezTo>
                    <a:pt x="6477" y="6858"/>
                    <a:pt x="9525" y="4445"/>
                    <a:pt x="13589" y="2667"/>
                  </a:cubicBezTo>
                  <a:cubicBezTo>
                    <a:pt x="17653" y="889"/>
                    <a:pt x="22606" y="0"/>
                    <a:pt x="28575" y="0"/>
                  </a:cubicBezTo>
                  <a:cubicBezTo>
                    <a:pt x="32639" y="0"/>
                    <a:pt x="36703" y="508"/>
                    <a:pt x="40767" y="1524"/>
                  </a:cubicBezTo>
                  <a:cubicBezTo>
                    <a:pt x="44831" y="2540"/>
                    <a:pt x="48133" y="4064"/>
                    <a:pt x="51054" y="5969"/>
                  </a:cubicBezTo>
                  <a:lnTo>
                    <a:pt x="47117" y="15748"/>
                  </a:lnTo>
                  <a:cubicBezTo>
                    <a:pt x="44196" y="13970"/>
                    <a:pt x="41021" y="12700"/>
                    <a:pt x="37846" y="11811"/>
                  </a:cubicBezTo>
                  <a:cubicBezTo>
                    <a:pt x="34671" y="10922"/>
                    <a:pt x="31496" y="10414"/>
                    <a:pt x="28575" y="10414"/>
                  </a:cubicBezTo>
                  <a:cubicBezTo>
                    <a:pt x="23622" y="10414"/>
                    <a:pt x="19939" y="11303"/>
                    <a:pt x="17526" y="12954"/>
                  </a:cubicBezTo>
                  <a:cubicBezTo>
                    <a:pt x="15113" y="14605"/>
                    <a:pt x="13843" y="16891"/>
                    <a:pt x="13843" y="19558"/>
                  </a:cubicBezTo>
                  <a:cubicBezTo>
                    <a:pt x="13843" y="21463"/>
                    <a:pt x="14478" y="23114"/>
                    <a:pt x="15875" y="24257"/>
                  </a:cubicBezTo>
                  <a:cubicBezTo>
                    <a:pt x="17272" y="25400"/>
                    <a:pt x="19050" y="26416"/>
                    <a:pt x="21082" y="27178"/>
                  </a:cubicBezTo>
                  <a:cubicBezTo>
                    <a:pt x="23114" y="27940"/>
                    <a:pt x="26035" y="28702"/>
                    <a:pt x="29718" y="29591"/>
                  </a:cubicBezTo>
                  <a:cubicBezTo>
                    <a:pt x="34671" y="30734"/>
                    <a:pt x="38862" y="32004"/>
                    <a:pt x="42037" y="33274"/>
                  </a:cubicBezTo>
                  <a:cubicBezTo>
                    <a:pt x="45212" y="34544"/>
                    <a:pt x="48006" y="36449"/>
                    <a:pt x="50292" y="38989"/>
                  </a:cubicBezTo>
                  <a:cubicBezTo>
                    <a:pt x="52578" y="41529"/>
                    <a:pt x="53721" y="44958"/>
                    <a:pt x="53721" y="49403"/>
                  </a:cubicBezTo>
                  <a:cubicBezTo>
                    <a:pt x="53721" y="53086"/>
                    <a:pt x="52705" y="56515"/>
                    <a:pt x="50673" y="59563"/>
                  </a:cubicBezTo>
                  <a:cubicBezTo>
                    <a:pt x="48641" y="62611"/>
                    <a:pt x="45593" y="65024"/>
                    <a:pt x="41529" y="66802"/>
                  </a:cubicBezTo>
                  <a:cubicBezTo>
                    <a:pt x="37465" y="68580"/>
                    <a:pt x="32385" y="69469"/>
                    <a:pt x="26543" y="69469"/>
                  </a:cubicBezTo>
                  <a:cubicBezTo>
                    <a:pt x="21336" y="69469"/>
                    <a:pt x="16383" y="68707"/>
                    <a:pt x="11430" y="67310"/>
                  </a:cubicBezTo>
                </a:path>
              </a:pathLst>
            </a:custGeom>
            <a:solidFill>
              <a:srgbClr val="4F4D4D"/>
            </a:solidFill>
          </p:spPr>
        </p:sp>
        <p:sp>
          <p:nvSpPr>
            <p:cNvPr name="Freeform 66" id="66"/>
            <p:cNvSpPr/>
            <p:nvPr/>
          </p:nvSpPr>
          <p:spPr>
            <a:xfrm flipH="false" flipV="false" rot="0">
              <a:off x="529082" y="331216"/>
              <a:ext cx="50546" cy="67437"/>
            </a:xfrm>
            <a:custGeom>
              <a:avLst/>
              <a:gdLst/>
              <a:ahLst/>
              <a:cxnLst/>
              <a:rect r="r" b="b" t="t" l="l"/>
              <a:pathLst>
                <a:path h="67437" w="50546">
                  <a:moveTo>
                    <a:pt x="50546" y="56896"/>
                  </a:moveTo>
                  <a:lnTo>
                    <a:pt x="50546" y="67437"/>
                  </a:lnTo>
                  <a:lnTo>
                    <a:pt x="0" y="67437"/>
                  </a:lnTo>
                  <a:lnTo>
                    <a:pt x="0" y="0"/>
                  </a:lnTo>
                  <a:lnTo>
                    <a:pt x="49276" y="0"/>
                  </a:lnTo>
                  <a:lnTo>
                    <a:pt x="49276" y="10541"/>
                  </a:lnTo>
                  <a:lnTo>
                    <a:pt x="12446" y="10541"/>
                  </a:lnTo>
                  <a:lnTo>
                    <a:pt x="12446" y="28067"/>
                  </a:lnTo>
                  <a:lnTo>
                    <a:pt x="44958" y="28067"/>
                  </a:lnTo>
                  <a:lnTo>
                    <a:pt x="44958" y="38354"/>
                  </a:lnTo>
                  <a:lnTo>
                    <a:pt x="12446" y="38354"/>
                  </a:lnTo>
                  <a:lnTo>
                    <a:pt x="12446" y="56896"/>
                  </a:lnTo>
                  <a:close/>
                </a:path>
              </a:pathLst>
            </a:custGeom>
            <a:solidFill>
              <a:srgbClr val="4F4D4D"/>
            </a:solidFill>
          </p:spPr>
        </p:sp>
        <p:sp>
          <p:nvSpPr>
            <p:cNvPr name="Freeform 67" id="67"/>
            <p:cNvSpPr/>
            <p:nvPr/>
          </p:nvSpPr>
          <p:spPr>
            <a:xfrm flipH="false" flipV="false" rot="0">
              <a:off x="145161" y="355219"/>
              <a:ext cx="37211" cy="10541"/>
            </a:xfrm>
            <a:custGeom>
              <a:avLst/>
              <a:gdLst/>
              <a:ahLst/>
              <a:cxnLst/>
              <a:rect r="r" b="b" t="t" l="l"/>
              <a:pathLst>
                <a:path h="10541" w="37211">
                  <a:moveTo>
                    <a:pt x="0" y="10541"/>
                  </a:moveTo>
                  <a:lnTo>
                    <a:pt x="37211" y="10541"/>
                  </a:lnTo>
                  <a:lnTo>
                    <a:pt x="37211" y="0"/>
                  </a:lnTo>
                  <a:lnTo>
                    <a:pt x="0" y="0"/>
                  </a:lnTo>
                  <a:close/>
                </a:path>
              </a:pathLst>
            </a:custGeom>
            <a:solidFill>
              <a:srgbClr val="4F4D4D"/>
            </a:solidFill>
          </p:spPr>
        </p:sp>
      </p:grpSp>
      <p:sp>
        <p:nvSpPr>
          <p:cNvPr name="Freeform 68" id="68"/>
          <p:cNvSpPr/>
          <p:nvPr/>
        </p:nvSpPr>
        <p:spPr>
          <a:xfrm flipH="false" flipV="false" rot="0">
            <a:off x="1062114" y="6364262"/>
            <a:ext cx="734168" cy="236096"/>
          </a:xfrm>
          <a:custGeom>
            <a:avLst/>
            <a:gdLst/>
            <a:ahLst/>
            <a:cxnLst/>
            <a:rect r="r" b="b" t="t" l="l"/>
            <a:pathLst>
              <a:path h="236096" w="734168">
                <a:moveTo>
                  <a:pt x="0" y="0"/>
                </a:moveTo>
                <a:lnTo>
                  <a:pt x="734168" y="0"/>
                </a:lnTo>
                <a:lnTo>
                  <a:pt x="734168" y="236096"/>
                </a:lnTo>
                <a:lnTo>
                  <a:pt x="0" y="236096"/>
                </a:lnTo>
                <a:lnTo>
                  <a:pt x="0" y="0"/>
                </a:lnTo>
                <a:close/>
              </a:path>
            </a:pathLst>
          </a:custGeom>
          <a:blipFill>
            <a:blip r:embed="rId13"/>
            <a:stretch>
              <a:fillRect l="0" t="-5712" r="0" b="-5716"/>
            </a:stretch>
          </a:blipFill>
        </p:spPr>
      </p:sp>
      <p:sp>
        <p:nvSpPr>
          <p:cNvPr name="Freeform 69" id="69"/>
          <p:cNvSpPr/>
          <p:nvPr/>
        </p:nvSpPr>
        <p:spPr>
          <a:xfrm flipH="false" flipV="false" rot="0">
            <a:off x="3020520" y="6364262"/>
            <a:ext cx="734168" cy="236096"/>
          </a:xfrm>
          <a:custGeom>
            <a:avLst/>
            <a:gdLst/>
            <a:ahLst/>
            <a:cxnLst/>
            <a:rect r="r" b="b" t="t" l="l"/>
            <a:pathLst>
              <a:path h="236096" w="734168">
                <a:moveTo>
                  <a:pt x="0" y="0"/>
                </a:moveTo>
                <a:lnTo>
                  <a:pt x="734168" y="0"/>
                </a:lnTo>
                <a:lnTo>
                  <a:pt x="734168" y="236096"/>
                </a:lnTo>
                <a:lnTo>
                  <a:pt x="0" y="236096"/>
                </a:lnTo>
                <a:lnTo>
                  <a:pt x="0" y="0"/>
                </a:lnTo>
                <a:close/>
              </a:path>
            </a:pathLst>
          </a:custGeom>
          <a:blipFill>
            <a:blip r:embed="rId13"/>
            <a:stretch>
              <a:fillRect l="0" t="-5712" r="0" b="-5716"/>
            </a:stretch>
          </a:blipFill>
        </p:spPr>
      </p:sp>
      <p:sp>
        <p:nvSpPr>
          <p:cNvPr name="Freeform 70" id="70"/>
          <p:cNvSpPr/>
          <p:nvPr/>
        </p:nvSpPr>
        <p:spPr>
          <a:xfrm flipH="false" flipV="false" rot="0">
            <a:off x="12384367" y="4286402"/>
            <a:ext cx="1115625" cy="1558119"/>
          </a:xfrm>
          <a:custGeom>
            <a:avLst/>
            <a:gdLst/>
            <a:ahLst/>
            <a:cxnLst/>
            <a:rect r="r" b="b" t="t" l="l"/>
            <a:pathLst>
              <a:path h="1558119" w="1115625">
                <a:moveTo>
                  <a:pt x="0" y="0"/>
                </a:moveTo>
                <a:lnTo>
                  <a:pt x="1115625" y="0"/>
                </a:lnTo>
                <a:lnTo>
                  <a:pt x="1115625" y="1558119"/>
                </a:lnTo>
                <a:lnTo>
                  <a:pt x="0" y="1558119"/>
                </a:lnTo>
                <a:lnTo>
                  <a:pt x="0" y="0"/>
                </a:lnTo>
                <a:close/>
              </a:path>
            </a:pathLst>
          </a:custGeom>
          <a:blipFill>
            <a:blip r:embed="rId14"/>
            <a:stretch>
              <a:fillRect l="0" t="0" r="0" b="0"/>
            </a:stretch>
          </a:blipFill>
        </p:spPr>
      </p:sp>
      <p:sp>
        <p:nvSpPr>
          <p:cNvPr name="Freeform 71" id="71"/>
          <p:cNvSpPr/>
          <p:nvPr/>
        </p:nvSpPr>
        <p:spPr>
          <a:xfrm flipH="false" flipV="false" rot="0">
            <a:off x="11232004" y="4286402"/>
            <a:ext cx="1097261" cy="1558490"/>
          </a:xfrm>
          <a:custGeom>
            <a:avLst/>
            <a:gdLst/>
            <a:ahLst/>
            <a:cxnLst/>
            <a:rect r="r" b="b" t="t" l="l"/>
            <a:pathLst>
              <a:path h="1558490" w="1097261">
                <a:moveTo>
                  <a:pt x="0" y="0"/>
                </a:moveTo>
                <a:lnTo>
                  <a:pt x="1097261" y="0"/>
                </a:lnTo>
                <a:lnTo>
                  <a:pt x="1097261" y="1558490"/>
                </a:lnTo>
                <a:lnTo>
                  <a:pt x="0" y="1558490"/>
                </a:lnTo>
                <a:lnTo>
                  <a:pt x="0" y="0"/>
                </a:lnTo>
                <a:close/>
              </a:path>
            </a:pathLst>
          </a:custGeom>
          <a:blipFill>
            <a:blip r:embed="rId15"/>
            <a:stretch>
              <a:fillRect l="0" t="0" r="-1159" b="0"/>
            </a:stretch>
          </a:blipFill>
        </p:spPr>
      </p:sp>
      <p:sp>
        <p:nvSpPr>
          <p:cNvPr name="Freeform 72" id="72"/>
          <p:cNvSpPr/>
          <p:nvPr/>
        </p:nvSpPr>
        <p:spPr>
          <a:xfrm flipH="false" flipV="false" rot="-5400000">
            <a:off x="16468563" y="3907450"/>
            <a:ext cx="361826" cy="1165346"/>
          </a:xfrm>
          <a:custGeom>
            <a:avLst/>
            <a:gdLst/>
            <a:ahLst/>
            <a:cxnLst/>
            <a:rect r="r" b="b" t="t" l="l"/>
            <a:pathLst>
              <a:path h="1165346" w="361826">
                <a:moveTo>
                  <a:pt x="0" y="0"/>
                </a:moveTo>
                <a:lnTo>
                  <a:pt x="361826" y="0"/>
                </a:lnTo>
                <a:lnTo>
                  <a:pt x="361826" y="1165346"/>
                </a:lnTo>
                <a:lnTo>
                  <a:pt x="0" y="1165346"/>
                </a:lnTo>
                <a:lnTo>
                  <a:pt x="0" y="0"/>
                </a:lnTo>
                <a:close/>
              </a:path>
            </a:pathLst>
          </a:custGeom>
          <a:blipFill>
            <a:blip r:embed="rId16"/>
            <a:stretch>
              <a:fillRect l="-3551" t="0" r="-3538" b="0"/>
            </a:stretch>
          </a:blipFill>
        </p:spPr>
      </p:sp>
      <p:sp>
        <p:nvSpPr>
          <p:cNvPr name="Freeform 73" id="73"/>
          <p:cNvSpPr/>
          <p:nvPr/>
        </p:nvSpPr>
        <p:spPr>
          <a:xfrm flipH="false" flipV="false" rot="-5400000">
            <a:off x="17703279" y="3954247"/>
            <a:ext cx="361826" cy="1165346"/>
          </a:xfrm>
          <a:custGeom>
            <a:avLst/>
            <a:gdLst/>
            <a:ahLst/>
            <a:cxnLst/>
            <a:rect r="r" b="b" t="t" l="l"/>
            <a:pathLst>
              <a:path h="1165346" w="361826">
                <a:moveTo>
                  <a:pt x="0" y="0"/>
                </a:moveTo>
                <a:lnTo>
                  <a:pt x="361826" y="0"/>
                </a:lnTo>
                <a:lnTo>
                  <a:pt x="361826" y="1165345"/>
                </a:lnTo>
                <a:lnTo>
                  <a:pt x="0" y="1165345"/>
                </a:lnTo>
                <a:lnTo>
                  <a:pt x="0" y="0"/>
                </a:lnTo>
                <a:close/>
              </a:path>
            </a:pathLst>
          </a:custGeom>
          <a:blipFill>
            <a:blip r:embed="rId17"/>
            <a:stretch>
              <a:fillRect l="-3569" t="0" r="-3519" b="0"/>
            </a:stretch>
          </a:blipFill>
        </p:spPr>
      </p:sp>
      <p:sp>
        <p:nvSpPr>
          <p:cNvPr name="Freeform 74" id="74"/>
          <p:cNvSpPr/>
          <p:nvPr/>
        </p:nvSpPr>
        <p:spPr>
          <a:xfrm flipH="false" flipV="false" rot="0">
            <a:off x="16128006" y="5617235"/>
            <a:ext cx="993600" cy="1064295"/>
          </a:xfrm>
          <a:custGeom>
            <a:avLst/>
            <a:gdLst/>
            <a:ahLst/>
            <a:cxnLst/>
            <a:rect r="r" b="b" t="t" l="l"/>
            <a:pathLst>
              <a:path h="1064295" w="993600">
                <a:moveTo>
                  <a:pt x="0" y="0"/>
                </a:moveTo>
                <a:lnTo>
                  <a:pt x="993601" y="0"/>
                </a:lnTo>
                <a:lnTo>
                  <a:pt x="993601" y="1064295"/>
                </a:lnTo>
                <a:lnTo>
                  <a:pt x="0" y="1064295"/>
                </a:lnTo>
                <a:lnTo>
                  <a:pt x="0" y="0"/>
                </a:lnTo>
                <a:close/>
              </a:path>
            </a:pathLst>
          </a:custGeom>
          <a:blipFill>
            <a:blip r:embed="rId18"/>
            <a:stretch>
              <a:fillRect l="-1296" t="0" r="-1295" b="0"/>
            </a:stretch>
          </a:blipFill>
        </p:spPr>
      </p:sp>
      <p:sp>
        <p:nvSpPr>
          <p:cNvPr name="Freeform 75" id="75"/>
          <p:cNvSpPr/>
          <p:nvPr/>
        </p:nvSpPr>
        <p:spPr>
          <a:xfrm flipH="false" flipV="false" rot="0">
            <a:off x="17441999" y="5436003"/>
            <a:ext cx="774001" cy="591950"/>
          </a:xfrm>
          <a:custGeom>
            <a:avLst/>
            <a:gdLst/>
            <a:ahLst/>
            <a:cxnLst/>
            <a:rect r="r" b="b" t="t" l="l"/>
            <a:pathLst>
              <a:path h="591950" w="774001">
                <a:moveTo>
                  <a:pt x="0" y="0"/>
                </a:moveTo>
                <a:lnTo>
                  <a:pt x="774002" y="0"/>
                </a:lnTo>
                <a:lnTo>
                  <a:pt x="774002" y="591950"/>
                </a:lnTo>
                <a:lnTo>
                  <a:pt x="0" y="591950"/>
                </a:lnTo>
                <a:lnTo>
                  <a:pt x="0" y="0"/>
                </a:lnTo>
                <a:close/>
              </a:path>
            </a:pathLst>
          </a:custGeom>
          <a:blipFill>
            <a:blip r:embed="rId19"/>
            <a:stretch>
              <a:fillRect l="0" t="0" r="-1666" b="0"/>
            </a:stretch>
          </a:blipFill>
        </p:spPr>
      </p:sp>
      <p:sp>
        <p:nvSpPr>
          <p:cNvPr name="Freeform 76" id="76"/>
          <p:cNvSpPr/>
          <p:nvPr/>
        </p:nvSpPr>
        <p:spPr>
          <a:xfrm flipH="false" flipV="false" rot="0">
            <a:off x="17441999" y="6094809"/>
            <a:ext cx="706641" cy="591950"/>
          </a:xfrm>
          <a:custGeom>
            <a:avLst/>
            <a:gdLst/>
            <a:ahLst/>
            <a:cxnLst/>
            <a:rect r="r" b="b" t="t" l="l"/>
            <a:pathLst>
              <a:path h="591950" w="706641">
                <a:moveTo>
                  <a:pt x="0" y="0"/>
                </a:moveTo>
                <a:lnTo>
                  <a:pt x="706641" y="0"/>
                </a:lnTo>
                <a:lnTo>
                  <a:pt x="706641" y="591951"/>
                </a:lnTo>
                <a:lnTo>
                  <a:pt x="0" y="591951"/>
                </a:lnTo>
                <a:lnTo>
                  <a:pt x="0" y="0"/>
                </a:lnTo>
                <a:close/>
              </a:path>
            </a:pathLst>
          </a:custGeom>
          <a:blipFill>
            <a:blip r:embed="rId20"/>
            <a:stretch>
              <a:fillRect l="-1806" t="0" r="0" b="0"/>
            </a:stretch>
          </a:blipFill>
        </p:spPr>
      </p:sp>
      <p:grpSp>
        <p:nvGrpSpPr>
          <p:cNvPr name="Group 77" id="77"/>
          <p:cNvGrpSpPr>
            <a:grpSpLocks noChangeAspect="true"/>
          </p:cNvGrpSpPr>
          <p:nvPr/>
        </p:nvGrpSpPr>
        <p:grpSpPr>
          <a:xfrm rot="0">
            <a:off x="540001" y="6294606"/>
            <a:ext cx="1778165" cy="3172"/>
            <a:chOff x="0" y="0"/>
            <a:chExt cx="1778165" cy="3175"/>
          </a:xfrm>
        </p:grpSpPr>
        <p:sp>
          <p:nvSpPr>
            <p:cNvPr name="Freeform 78" id="78"/>
            <p:cNvSpPr/>
            <p:nvPr/>
          </p:nvSpPr>
          <p:spPr>
            <a:xfrm flipH="false" flipV="false" rot="0">
              <a:off x="0" y="0"/>
              <a:ext cx="1779143" cy="3175"/>
            </a:xfrm>
            <a:custGeom>
              <a:avLst/>
              <a:gdLst/>
              <a:ahLst/>
              <a:cxnLst/>
              <a:rect r="r" b="b" t="t" l="l"/>
              <a:pathLst>
                <a:path h="3175" w="1779143">
                  <a:moveTo>
                    <a:pt x="25273" y="0"/>
                  </a:moveTo>
                  <a:lnTo>
                    <a:pt x="37846" y="0"/>
                  </a:lnTo>
                  <a:lnTo>
                    <a:pt x="37846" y="3175"/>
                  </a:lnTo>
                  <a:lnTo>
                    <a:pt x="25273" y="3175"/>
                  </a:lnTo>
                  <a:close/>
                  <a:moveTo>
                    <a:pt x="50419" y="0"/>
                  </a:moveTo>
                  <a:lnTo>
                    <a:pt x="62992" y="0"/>
                  </a:lnTo>
                  <a:lnTo>
                    <a:pt x="62992" y="3175"/>
                  </a:lnTo>
                  <a:lnTo>
                    <a:pt x="50419" y="3175"/>
                  </a:lnTo>
                  <a:close/>
                  <a:moveTo>
                    <a:pt x="75692" y="0"/>
                  </a:moveTo>
                  <a:lnTo>
                    <a:pt x="88265" y="0"/>
                  </a:lnTo>
                  <a:lnTo>
                    <a:pt x="88265" y="3175"/>
                  </a:lnTo>
                  <a:lnTo>
                    <a:pt x="75692" y="3175"/>
                  </a:lnTo>
                  <a:close/>
                  <a:moveTo>
                    <a:pt x="100838" y="0"/>
                  </a:moveTo>
                  <a:lnTo>
                    <a:pt x="113411" y="0"/>
                  </a:lnTo>
                  <a:lnTo>
                    <a:pt x="113411" y="3175"/>
                  </a:lnTo>
                  <a:lnTo>
                    <a:pt x="100838" y="3175"/>
                  </a:lnTo>
                  <a:close/>
                  <a:moveTo>
                    <a:pt x="126111" y="0"/>
                  </a:moveTo>
                  <a:lnTo>
                    <a:pt x="138684" y="0"/>
                  </a:lnTo>
                  <a:lnTo>
                    <a:pt x="138684" y="3175"/>
                  </a:lnTo>
                  <a:lnTo>
                    <a:pt x="126111" y="3175"/>
                  </a:lnTo>
                  <a:close/>
                  <a:moveTo>
                    <a:pt x="151384" y="0"/>
                  </a:moveTo>
                  <a:lnTo>
                    <a:pt x="163957" y="0"/>
                  </a:lnTo>
                  <a:lnTo>
                    <a:pt x="163957" y="3175"/>
                  </a:lnTo>
                  <a:lnTo>
                    <a:pt x="151384" y="3175"/>
                  </a:lnTo>
                  <a:close/>
                  <a:moveTo>
                    <a:pt x="176530" y="0"/>
                  </a:moveTo>
                  <a:lnTo>
                    <a:pt x="189103" y="0"/>
                  </a:lnTo>
                  <a:lnTo>
                    <a:pt x="189103" y="3175"/>
                  </a:lnTo>
                  <a:lnTo>
                    <a:pt x="176530" y="3175"/>
                  </a:lnTo>
                  <a:close/>
                  <a:moveTo>
                    <a:pt x="201803" y="0"/>
                  </a:moveTo>
                  <a:lnTo>
                    <a:pt x="214376" y="0"/>
                  </a:lnTo>
                  <a:lnTo>
                    <a:pt x="214376" y="3175"/>
                  </a:lnTo>
                  <a:lnTo>
                    <a:pt x="201803" y="3175"/>
                  </a:lnTo>
                  <a:close/>
                  <a:moveTo>
                    <a:pt x="227076" y="0"/>
                  </a:moveTo>
                  <a:lnTo>
                    <a:pt x="239649" y="0"/>
                  </a:lnTo>
                  <a:lnTo>
                    <a:pt x="239649" y="3175"/>
                  </a:lnTo>
                  <a:lnTo>
                    <a:pt x="227076" y="3175"/>
                  </a:lnTo>
                  <a:close/>
                  <a:moveTo>
                    <a:pt x="252349" y="0"/>
                  </a:moveTo>
                  <a:lnTo>
                    <a:pt x="264922" y="0"/>
                  </a:lnTo>
                  <a:lnTo>
                    <a:pt x="264922" y="3175"/>
                  </a:lnTo>
                  <a:lnTo>
                    <a:pt x="252349" y="3175"/>
                  </a:lnTo>
                  <a:close/>
                  <a:moveTo>
                    <a:pt x="277622" y="0"/>
                  </a:moveTo>
                  <a:lnTo>
                    <a:pt x="290195" y="0"/>
                  </a:lnTo>
                  <a:lnTo>
                    <a:pt x="290195" y="3175"/>
                  </a:lnTo>
                  <a:lnTo>
                    <a:pt x="277622" y="3175"/>
                  </a:lnTo>
                  <a:close/>
                  <a:moveTo>
                    <a:pt x="302895" y="0"/>
                  </a:moveTo>
                  <a:lnTo>
                    <a:pt x="315468" y="0"/>
                  </a:lnTo>
                  <a:lnTo>
                    <a:pt x="315468" y="3175"/>
                  </a:lnTo>
                  <a:lnTo>
                    <a:pt x="302895" y="3175"/>
                  </a:lnTo>
                  <a:close/>
                  <a:moveTo>
                    <a:pt x="328168" y="0"/>
                  </a:moveTo>
                  <a:lnTo>
                    <a:pt x="340741" y="0"/>
                  </a:lnTo>
                  <a:lnTo>
                    <a:pt x="340741" y="3175"/>
                  </a:lnTo>
                  <a:lnTo>
                    <a:pt x="328168" y="3175"/>
                  </a:lnTo>
                  <a:close/>
                  <a:moveTo>
                    <a:pt x="353060" y="0"/>
                  </a:moveTo>
                  <a:lnTo>
                    <a:pt x="365633" y="0"/>
                  </a:lnTo>
                  <a:lnTo>
                    <a:pt x="365633" y="3175"/>
                  </a:lnTo>
                  <a:lnTo>
                    <a:pt x="353060" y="3175"/>
                  </a:lnTo>
                  <a:close/>
                  <a:moveTo>
                    <a:pt x="378333" y="0"/>
                  </a:moveTo>
                  <a:lnTo>
                    <a:pt x="390906" y="0"/>
                  </a:lnTo>
                  <a:lnTo>
                    <a:pt x="390906" y="3175"/>
                  </a:lnTo>
                  <a:lnTo>
                    <a:pt x="378333" y="3175"/>
                  </a:lnTo>
                  <a:close/>
                  <a:moveTo>
                    <a:pt x="403606" y="0"/>
                  </a:moveTo>
                  <a:lnTo>
                    <a:pt x="416179" y="0"/>
                  </a:lnTo>
                  <a:lnTo>
                    <a:pt x="416179" y="3175"/>
                  </a:lnTo>
                  <a:lnTo>
                    <a:pt x="403606" y="3175"/>
                  </a:lnTo>
                  <a:close/>
                  <a:moveTo>
                    <a:pt x="428879" y="0"/>
                  </a:moveTo>
                  <a:lnTo>
                    <a:pt x="441452" y="0"/>
                  </a:lnTo>
                  <a:lnTo>
                    <a:pt x="441452" y="3175"/>
                  </a:lnTo>
                  <a:lnTo>
                    <a:pt x="428879" y="3175"/>
                  </a:lnTo>
                  <a:close/>
                  <a:moveTo>
                    <a:pt x="454152" y="0"/>
                  </a:moveTo>
                  <a:lnTo>
                    <a:pt x="466725" y="0"/>
                  </a:lnTo>
                  <a:lnTo>
                    <a:pt x="466725" y="3175"/>
                  </a:lnTo>
                  <a:lnTo>
                    <a:pt x="454152" y="3175"/>
                  </a:lnTo>
                  <a:close/>
                  <a:moveTo>
                    <a:pt x="479425" y="0"/>
                  </a:moveTo>
                  <a:lnTo>
                    <a:pt x="491998" y="0"/>
                  </a:lnTo>
                  <a:lnTo>
                    <a:pt x="491998" y="3175"/>
                  </a:lnTo>
                  <a:lnTo>
                    <a:pt x="479425" y="3175"/>
                  </a:lnTo>
                  <a:close/>
                  <a:moveTo>
                    <a:pt x="504698" y="0"/>
                  </a:moveTo>
                  <a:lnTo>
                    <a:pt x="517271" y="0"/>
                  </a:lnTo>
                  <a:lnTo>
                    <a:pt x="517271" y="3175"/>
                  </a:lnTo>
                  <a:lnTo>
                    <a:pt x="504698" y="3175"/>
                  </a:lnTo>
                  <a:close/>
                  <a:moveTo>
                    <a:pt x="529971" y="0"/>
                  </a:moveTo>
                  <a:lnTo>
                    <a:pt x="542544" y="0"/>
                  </a:lnTo>
                  <a:lnTo>
                    <a:pt x="542544" y="3175"/>
                  </a:lnTo>
                  <a:lnTo>
                    <a:pt x="529971" y="3175"/>
                  </a:lnTo>
                  <a:close/>
                  <a:moveTo>
                    <a:pt x="555244" y="0"/>
                  </a:moveTo>
                  <a:lnTo>
                    <a:pt x="567817" y="0"/>
                  </a:lnTo>
                  <a:lnTo>
                    <a:pt x="567817" y="3175"/>
                  </a:lnTo>
                  <a:lnTo>
                    <a:pt x="555244" y="3175"/>
                  </a:lnTo>
                  <a:close/>
                  <a:moveTo>
                    <a:pt x="580517" y="0"/>
                  </a:moveTo>
                  <a:lnTo>
                    <a:pt x="593090" y="0"/>
                  </a:lnTo>
                  <a:lnTo>
                    <a:pt x="593090" y="3175"/>
                  </a:lnTo>
                  <a:lnTo>
                    <a:pt x="580517" y="3175"/>
                  </a:lnTo>
                  <a:close/>
                  <a:moveTo>
                    <a:pt x="605790" y="0"/>
                  </a:moveTo>
                  <a:lnTo>
                    <a:pt x="618363" y="0"/>
                  </a:lnTo>
                  <a:lnTo>
                    <a:pt x="618363" y="3175"/>
                  </a:lnTo>
                  <a:lnTo>
                    <a:pt x="605790" y="3175"/>
                  </a:lnTo>
                  <a:close/>
                  <a:moveTo>
                    <a:pt x="631063" y="0"/>
                  </a:moveTo>
                  <a:lnTo>
                    <a:pt x="643636" y="0"/>
                  </a:lnTo>
                  <a:lnTo>
                    <a:pt x="643636" y="3175"/>
                  </a:lnTo>
                  <a:lnTo>
                    <a:pt x="631063" y="3175"/>
                  </a:lnTo>
                  <a:close/>
                  <a:moveTo>
                    <a:pt x="656336" y="0"/>
                  </a:moveTo>
                  <a:lnTo>
                    <a:pt x="668909" y="0"/>
                  </a:lnTo>
                  <a:lnTo>
                    <a:pt x="668909" y="3175"/>
                  </a:lnTo>
                  <a:lnTo>
                    <a:pt x="656336" y="3175"/>
                  </a:lnTo>
                  <a:close/>
                  <a:moveTo>
                    <a:pt x="681609" y="0"/>
                  </a:moveTo>
                  <a:lnTo>
                    <a:pt x="694182" y="0"/>
                  </a:lnTo>
                  <a:lnTo>
                    <a:pt x="694182" y="3175"/>
                  </a:lnTo>
                  <a:lnTo>
                    <a:pt x="681609" y="3175"/>
                  </a:lnTo>
                  <a:close/>
                  <a:moveTo>
                    <a:pt x="706882" y="0"/>
                  </a:moveTo>
                  <a:lnTo>
                    <a:pt x="719455" y="0"/>
                  </a:lnTo>
                  <a:lnTo>
                    <a:pt x="719455" y="3175"/>
                  </a:lnTo>
                  <a:lnTo>
                    <a:pt x="706882" y="3175"/>
                  </a:lnTo>
                  <a:close/>
                  <a:moveTo>
                    <a:pt x="732155" y="0"/>
                  </a:moveTo>
                  <a:lnTo>
                    <a:pt x="744728" y="0"/>
                  </a:lnTo>
                  <a:lnTo>
                    <a:pt x="744728" y="3175"/>
                  </a:lnTo>
                  <a:lnTo>
                    <a:pt x="732155" y="3175"/>
                  </a:lnTo>
                  <a:close/>
                  <a:moveTo>
                    <a:pt x="757428" y="0"/>
                  </a:moveTo>
                  <a:lnTo>
                    <a:pt x="770001" y="0"/>
                  </a:lnTo>
                  <a:lnTo>
                    <a:pt x="770001" y="3175"/>
                  </a:lnTo>
                  <a:lnTo>
                    <a:pt x="757428" y="3175"/>
                  </a:lnTo>
                  <a:close/>
                  <a:moveTo>
                    <a:pt x="782701" y="0"/>
                  </a:moveTo>
                  <a:lnTo>
                    <a:pt x="795274" y="0"/>
                  </a:lnTo>
                  <a:lnTo>
                    <a:pt x="795274" y="3175"/>
                  </a:lnTo>
                  <a:lnTo>
                    <a:pt x="782701" y="3175"/>
                  </a:lnTo>
                  <a:close/>
                  <a:moveTo>
                    <a:pt x="807974" y="0"/>
                  </a:moveTo>
                  <a:lnTo>
                    <a:pt x="820547" y="0"/>
                  </a:lnTo>
                  <a:lnTo>
                    <a:pt x="820547" y="3175"/>
                  </a:lnTo>
                  <a:lnTo>
                    <a:pt x="807974" y="3175"/>
                  </a:lnTo>
                  <a:close/>
                  <a:moveTo>
                    <a:pt x="833247" y="0"/>
                  </a:moveTo>
                  <a:lnTo>
                    <a:pt x="845820" y="0"/>
                  </a:lnTo>
                  <a:lnTo>
                    <a:pt x="845820" y="3175"/>
                  </a:lnTo>
                  <a:lnTo>
                    <a:pt x="833247" y="3175"/>
                  </a:lnTo>
                  <a:close/>
                  <a:moveTo>
                    <a:pt x="858520" y="0"/>
                  </a:moveTo>
                  <a:lnTo>
                    <a:pt x="871093" y="0"/>
                  </a:lnTo>
                  <a:lnTo>
                    <a:pt x="871093" y="3175"/>
                  </a:lnTo>
                  <a:lnTo>
                    <a:pt x="858520" y="3175"/>
                  </a:lnTo>
                  <a:close/>
                  <a:moveTo>
                    <a:pt x="883793" y="0"/>
                  </a:moveTo>
                  <a:lnTo>
                    <a:pt x="896366" y="0"/>
                  </a:lnTo>
                  <a:lnTo>
                    <a:pt x="896366" y="3175"/>
                  </a:lnTo>
                  <a:lnTo>
                    <a:pt x="883793" y="3175"/>
                  </a:lnTo>
                  <a:close/>
                  <a:moveTo>
                    <a:pt x="908050" y="0"/>
                  </a:moveTo>
                  <a:lnTo>
                    <a:pt x="920623" y="0"/>
                  </a:lnTo>
                  <a:lnTo>
                    <a:pt x="920623" y="3175"/>
                  </a:lnTo>
                  <a:lnTo>
                    <a:pt x="908050" y="3175"/>
                  </a:lnTo>
                  <a:close/>
                  <a:moveTo>
                    <a:pt x="933323" y="0"/>
                  </a:moveTo>
                  <a:lnTo>
                    <a:pt x="945896" y="0"/>
                  </a:lnTo>
                  <a:lnTo>
                    <a:pt x="945896" y="3175"/>
                  </a:lnTo>
                  <a:lnTo>
                    <a:pt x="933323" y="3175"/>
                  </a:lnTo>
                  <a:close/>
                  <a:moveTo>
                    <a:pt x="958596" y="0"/>
                  </a:moveTo>
                  <a:lnTo>
                    <a:pt x="971169" y="0"/>
                  </a:lnTo>
                  <a:lnTo>
                    <a:pt x="971169" y="3175"/>
                  </a:lnTo>
                  <a:lnTo>
                    <a:pt x="958596" y="3175"/>
                  </a:lnTo>
                  <a:close/>
                  <a:moveTo>
                    <a:pt x="983869" y="0"/>
                  </a:moveTo>
                  <a:lnTo>
                    <a:pt x="996442" y="0"/>
                  </a:lnTo>
                  <a:lnTo>
                    <a:pt x="996442" y="3175"/>
                  </a:lnTo>
                  <a:lnTo>
                    <a:pt x="983869" y="3175"/>
                  </a:lnTo>
                  <a:close/>
                  <a:moveTo>
                    <a:pt x="1009142" y="0"/>
                  </a:moveTo>
                  <a:lnTo>
                    <a:pt x="1021715" y="0"/>
                  </a:lnTo>
                  <a:lnTo>
                    <a:pt x="1021715" y="3175"/>
                  </a:lnTo>
                  <a:lnTo>
                    <a:pt x="1009142" y="3175"/>
                  </a:lnTo>
                  <a:close/>
                  <a:moveTo>
                    <a:pt x="1034415" y="0"/>
                  </a:moveTo>
                  <a:lnTo>
                    <a:pt x="1046988" y="0"/>
                  </a:lnTo>
                  <a:lnTo>
                    <a:pt x="1046988" y="3175"/>
                  </a:lnTo>
                  <a:lnTo>
                    <a:pt x="1034415" y="3175"/>
                  </a:lnTo>
                  <a:close/>
                  <a:moveTo>
                    <a:pt x="1059688" y="0"/>
                  </a:moveTo>
                  <a:lnTo>
                    <a:pt x="1072261" y="0"/>
                  </a:lnTo>
                  <a:lnTo>
                    <a:pt x="1072261" y="3175"/>
                  </a:lnTo>
                  <a:lnTo>
                    <a:pt x="1059688" y="3175"/>
                  </a:lnTo>
                  <a:close/>
                  <a:moveTo>
                    <a:pt x="1084580" y="0"/>
                  </a:moveTo>
                  <a:lnTo>
                    <a:pt x="1097153" y="0"/>
                  </a:lnTo>
                  <a:lnTo>
                    <a:pt x="1097153" y="3175"/>
                  </a:lnTo>
                  <a:lnTo>
                    <a:pt x="1084580" y="3175"/>
                  </a:lnTo>
                  <a:close/>
                  <a:moveTo>
                    <a:pt x="1109853" y="0"/>
                  </a:moveTo>
                  <a:lnTo>
                    <a:pt x="1122426" y="0"/>
                  </a:lnTo>
                  <a:lnTo>
                    <a:pt x="1122426" y="3175"/>
                  </a:lnTo>
                  <a:lnTo>
                    <a:pt x="1109853" y="3175"/>
                  </a:lnTo>
                  <a:close/>
                  <a:moveTo>
                    <a:pt x="1135126" y="0"/>
                  </a:moveTo>
                  <a:lnTo>
                    <a:pt x="1147699" y="0"/>
                  </a:lnTo>
                  <a:lnTo>
                    <a:pt x="1147699" y="3175"/>
                  </a:lnTo>
                  <a:lnTo>
                    <a:pt x="1135126" y="3175"/>
                  </a:lnTo>
                  <a:close/>
                  <a:moveTo>
                    <a:pt x="1160399" y="0"/>
                  </a:moveTo>
                  <a:lnTo>
                    <a:pt x="1172972" y="0"/>
                  </a:lnTo>
                  <a:lnTo>
                    <a:pt x="1172972" y="3175"/>
                  </a:lnTo>
                  <a:lnTo>
                    <a:pt x="1160399" y="3175"/>
                  </a:lnTo>
                  <a:close/>
                  <a:moveTo>
                    <a:pt x="1185672" y="0"/>
                  </a:moveTo>
                  <a:lnTo>
                    <a:pt x="1198245" y="0"/>
                  </a:lnTo>
                  <a:lnTo>
                    <a:pt x="1198245" y="3175"/>
                  </a:lnTo>
                  <a:lnTo>
                    <a:pt x="1185672" y="3175"/>
                  </a:lnTo>
                  <a:close/>
                  <a:moveTo>
                    <a:pt x="1210945" y="0"/>
                  </a:moveTo>
                  <a:lnTo>
                    <a:pt x="1223518" y="0"/>
                  </a:lnTo>
                  <a:lnTo>
                    <a:pt x="1223518" y="3175"/>
                  </a:lnTo>
                  <a:lnTo>
                    <a:pt x="1210945" y="3175"/>
                  </a:lnTo>
                  <a:close/>
                  <a:moveTo>
                    <a:pt x="1236218" y="0"/>
                  </a:moveTo>
                  <a:lnTo>
                    <a:pt x="1248791" y="0"/>
                  </a:lnTo>
                  <a:lnTo>
                    <a:pt x="1248791" y="3175"/>
                  </a:lnTo>
                  <a:lnTo>
                    <a:pt x="1236218" y="3175"/>
                  </a:lnTo>
                  <a:close/>
                  <a:moveTo>
                    <a:pt x="1261110" y="0"/>
                  </a:moveTo>
                  <a:lnTo>
                    <a:pt x="1273683" y="0"/>
                  </a:lnTo>
                  <a:lnTo>
                    <a:pt x="1273683" y="3175"/>
                  </a:lnTo>
                  <a:lnTo>
                    <a:pt x="1261110" y="3175"/>
                  </a:lnTo>
                  <a:close/>
                  <a:moveTo>
                    <a:pt x="1286383" y="0"/>
                  </a:moveTo>
                  <a:lnTo>
                    <a:pt x="1298956" y="0"/>
                  </a:lnTo>
                  <a:lnTo>
                    <a:pt x="1298956" y="3175"/>
                  </a:lnTo>
                  <a:lnTo>
                    <a:pt x="1286383" y="3175"/>
                  </a:lnTo>
                  <a:close/>
                  <a:moveTo>
                    <a:pt x="1311656" y="0"/>
                  </a:moveTo>
                  <a:lnTo>
                    <a:pt x="1324229" y="0"/>
                  </a:lnTo>
                  <a:lnTo>
                    <a:pt x="1324229" y="3175"/>
                  </a:lnTo>
                  <a:lnTo>
                    <a:pt x="1311656" y="3175"/>
                  </a:lnTo>
                  <a:close/>
                  <a:moveTo>
                    <a:pt x="1336929" y="0"/>
                  </a:moveTo>
                  <a:lnTo>
                    <a:pt x="1349502" y="0"/>
                  </a:lnTo>
                  <a:lnTo>
                    <a:pt x="1349502" y="3175"/>
                  </a:lnTo>
                  <a:lnTo>
                    <a:pt x="1336929" y="3175"/>
                  </a:lnTo>
                  <a:close/>
                  <a:moveTo>
                    <a:pt x="1362202" y="0"/>
                  </a:moveTo>
                  <a:lnTo>
                    <a:pt x="1374775" y="0"/>
                  </a:lnTo>
                  <a:lnTo>
                    <a:pt x="1374775" y="3175"/>
                  </a:lnTo>
                  <a:lnTo>
                    <a:pt x="1362202" y="3175"/>
                  </a:lnTo>
                  <a:close/>
                  <a:moveTo>
                    <a:pt x="1387475" y="0"/>
                  </a:moveTo>
                  <a:lnTo>
                    <a:pt x="1400048" y="0"/>
                  </a:lnTo>
                  <a:lnTo>
                    <a:pt x="1400048" y="3175"/>
                  </a:lnTo>
                  <a:lnTo>
                    <a:pt x="1387475" y="3175"/>
                  </a:lnTo>
                  <a:close/>
                  <a:moveTo>
                    <a:pt x="1412748" y="0"/>
                  </a:moveTo>
                  <a:lnTo>
                    <a:pt x="1425321" y="0"/>
                  </a:lnTo>
                  <a:lnTo>
                    <a:pt x="1425321" y="3175"/>
                  </a:lnTo>
                  <a:lnTo>
                    <a:pt x="1412748" y="3175"/>
                  </a:lnTo>
                  <a:close/>
                  <a:moveTo>
                    <a:pt x="1438021" y="0"/>
                  </a:moveTo>
                  <a:lnTo>
                    <a:pt x="1450594" y="0"/>
                  </a:lnTo>
                  <a:lnTo>
                    <a:pt x="1450594" y="3175"/>
                  </a:lnTo>
                  <a:lnTo>
                    <a:pt x="1438021" y="3175"/>
                  </a:lnTo>
                  <a:close/>
                  <a:moveTo>
                    <a:pt x="1463294" y="0"/>
                  </a:moveTo>
                  <a:lnTo>
                    <a:pt x="1475867" y="0"/>
                  </a:lnTo>
                  <a:lnTo>
                    <a:pt x="1475867" y="3175"/>
                  </a:lnTo>
                  <a:lnTo>
                    <a:pt x="1463294" y="3175"/>
                  </a:lnTo>
                  <a:close/>
                  <a:moveTo>
                    <a:pt x="1488567" y="0"/>
                  </a:moveTo>
                  <a:lnTo>
                    <a:pt x="1501140" y="0"/>
                  </a:lnTo>
                  <a:lnTo>
                    <a:pt x="1501140" y="3175"/>
                  </a:lnTo>
                  <a:lnTo>
                    <a:pt x="1488567" y="3175"/>
                  </a:lnTo>
                  <a:close/>
                  <a:moveTo>
                    <a:pt x="1513840" y="0"/>
                  </a:moveTo>
                  <a:lnTo>
                    <a:pt x="1526413" y="0"/>
                  </a:lnTo>
                  <a:lnTo>
                    <a:pt x="1526413" y="3175"/>
                  </a:lnTo>
                  <a:lnTo>
                    <a:pt x="1513840" y="3175"/>
                  </a:lnTo>
                  <a:close/>
                  <a:moveTo>
                    <a:pt x="1539113" y="0"/>
                  </a:moveTo>
                  <a:lnTo>
                    <a:pt x="1551686" y="0"/>
                  </a:lnTo>
                  <a:lnTo>
                    <a:pt x="1551686" y="3175"/>
                  </a:lnTo>
                  <a:lnTo>
                    <a:pt x="1539113" y="3175"/>
                  </a:lnTo>
                  <a:close/>
                  <a:moveTo>
                    <a:pt x="1564386" y="0"/>
                  </a:moveTo>
                  <a:lnTo>
                    <a:pt x="1576959" y="0"/>
                  </a:lnTo>
                  <a:lnTo>
                    <a:pt x="1576959" y="3175"/>
                  </a:lnTo>
                  <a:lnTo>
                    <a:pt x="1564386" y="3175"/>
                  </a:lnTo>
                  <a:close/>
                  <a:moveTo>
                    <a:pt x="1589659" y="0"/>
                  </a:moveTo>
                  <a:lnTo>
                    <a:pt x="1602232" y="0"/>
                  </a:lnTo>
                  <a:lnTo>
                    <a:pt x="1602232" y="3175"/>
                  </a:lnTo>
                  <a:lnTo>
                    <a:pt x="1589659" y="3175"/>
                  </a:lnTo>
                  <a:close/>
                  <a:moveTo>
                    <a:pt x="1614932" y="0"/>
                  </a:moveTo>
                  <a:lnTo>
                    <a:pt x="1627505" y="0"/>
                  </a:lnTo>
                  <a:lnTo>
                    <a:pt x="1627505" y="3175"/>
                  </a:lnTo>
                  <a:lnTo>
                    <a:pt x="1614932" y="3175"/>
                  </a:lnTo>
                  <a:close/>
                  <a:moveTo>
                    <a:pt x="1640205" y="0"/>
                  </a:moveTo>
                  <a:lnTo>
                    <a:pt x="1652778" y="0"/>
                  </a:lnTo>
                  <a:lnTo>
                    <a:pt x="1652778" y="3175"/>
                  </a:lnTo>
                  <a:lnTo>
                    <a:pt x="1640205" y="3175"/>
                  </a:lnTo>
                  <a:close/>
                  <a:moveTo>
                    <a:pt x="1665478" y="0"/>
                  </a:moveTo>
                  <a:lnTo>
                    <a:pt x="1678051" y="0"/>
                  </a:lnTo>
                  <a:lnTo>
                    <a:pt x="1678051" y="3175"/>
                  </a:lnTo>
                  <a:lnTo>
                    <a:pt x="1665478" y="3175"/>
                  </a:lnTo>
                  <a:close/>
                  <a:moveTo>
                    <a:pt x="1690751" y="0"/>
                  </a:moveTo>
                  <a:lnTo>
                    <a:pt x="1703324" y="0"/>
                  </a:lnTo>
                  <a:lnTo>
                    <a:pt x="1703324" y="3175"/>
                  </a:lnTo>
                  <a:lnTo>
                    <a:pt x="1690751" y="3175"/>
                  </a:lnTo>
                  <a:close/>
                  <a:moveTo>
                    <a:pt x="1716024" y="0"/>
                  </a:moveTo>
                  <a:lnTo>
                    <a:pt x="1728597" y="0"/>
                  </a:lnTo>
                  <a:lnTo>
                    <a:pt x="1728597" y="3175"/>
                  </a:lnTo>
                  <a:lnTo>
                    <a:pt x="1716024" y="3175"/>
                  </a:lnTo>
                  <a:close/>
                  <a:moveTo>
                    <a:pt x="1741297" y="0"/>
                  </a:moveTo>
                  <a:lnTo>
                    <a:pt x="1753870" y="0"/>
                  </a:lnTo>
                  <a:lnTo>
                    <a:pt x="1753870" y="3175"/>
                  </a:lnTo>
                  <a:lnTo>
                    <a:pt x="1741297" y="3175"/>
                  </a:lnTo>
                  <a:close/>
                  <a:moveTo>
                    <a:pt x="1766570" y="0"/>
                  </a:moveTo>
                  <a:lnTo>
                    <a:pt x="1779143" y="0"/>
                  </a:lnTo>
                  <a:lnTo>
                    <a:pt x="1779143" y="3175"/>
                  </a:lnTo>
                  <a:lnTo>
                    <a:pt x="1766570" y="3175"/>
                  </a:lnTo>
                  <a:close/>
                  <a:moveTo>
                    <a:pt x="0" y="0"/>
                  </a:moveTo>
                  <a:lnTo>
                    <a:pt x="12573" y="0"/>
                  </a:lnTo>
                  <a:lnTo>
                    <a:pt x="12573" y="3175"/>
                  </a:lnTo>
                  <a:lnTo>
                    <a:pt x="0" y="3175"/>
                  </a:lnTo>
                  <a:close/>
                </a:path>
              </a:pathLst>
            </a:custGeom>
            <a:solidFill>
              <a:srgbClr val="000000"/>
            </a:solidFill>
          </p:spPr>
        </p:sp>
      </p:grpSp>
      <p:grpSp>
        <p:nvGrpSpPr>
          <p:cNvPr name="Group 79" id="79"/>
          <p:cNvGrpSpPr>
            <a:grpSpLocks noChangeAspect="true"/>
          </p:cNvGrpSpPr>
          <p:nvPr/>
        </p:nvGrpSpPr>
        <p:grpSpPr>
          <a:xfrm rot="0">
            <a:off x="2498398" y="6294606"/>
            <a:ext cx="1778165" cy="3172"/>
            <a:chOff x="0" y="0"/>
            <a:chExt cx="1778165" cy="3175"/>
          </a:xfrm>
        </p:grpSpPr>
        <p:sp>
          <p:nvSpPr>
            <p:cNvPr name="Freeform 80" id="80"/>
            <p:cNvSpPr/>
            <p:nvPr/>
          </p:nvSpPr>
          <p:spPr>
            <a:xfrm flipH="false" flipV="false" rot="0">
              <a:off x="0" y="0"/>
              <a:ext cx="1779143" cy="3175"/>
            </a:xfrm>
            <a:custGeom>
              <a:avLst/>
              <a:gdLst/>
              <a:ahLst/>
              <a:cxnLst/>
              <a:rect r="r" b="b" t="t" l="l"/>
              <a:pathLst>
                <a:path h="3175" w="1779143">
                  <a:moveTo>
                    <a:pt x="25273" y="0"/>
                  </a:moveTo>
                  <a:lnTo>
                    <a:pt x="37846" y="0"/>
                  </a:lnTo>
                  <a:lnTo>
                    <a:pt x="37846" y="3175"/>
                  </a:lnTo>
                  <a:lnTo>
                    <a:pt x="25273" y="3175"/>
                  </a:lnTo>
                  <a:close/>
                  <a:moveTo>
                    <a:pt x="50419" y="0"/>
                  </a:moveTo>
                  <a:lnTo>
                    <a:pt x="62992" y="0"/>
                  </a:lnTo>
                  <a:lnTo>
                    <a:pt x="62992" y="3175"/>
                  </a:lnTo>
                  <a:lnTo>
                    <a:pt x="50419" y="3175"/>
                  </a:lnTo>
                  <a:close/>
                  <a:moveTo>
                    <a:pt x="75692" y="0"/>
                  </a:moveTo>
                  <a:lnTo>
                    <a:pt x="88265" y="0"/>
                  </a:lnTo>
                  <a:lnTo>
                    <a:pt x="88265" y="3175"/>
                  </a:lnTo>
                  <a:lnTo>
                    <a:pt x="75692" y="3175"/>
                  </a:lnTo>
                  <a:close/>
                  <a:moveTo>
                    <a:pt x="100838" y="0"/>
                  </a:moveTo>
                  <a:lnTo>
                    <a:pt x="113411" y="0"/>
                  </a:lnTo>
                  <a:lnTo>
                    <a:pt x="113411" y="3175"/>
                  </a:lnTo>
                  <a:lnTo>
                    <a:pt x="100838" y="3175"/>
                  </a:lnTo>
                  <a:close/>
                  <a:moveTo>
                    <a:pt x="126111" y="0"/>
                  </a:moveTo>
                  <a:lnTo>
                    <a:pt x="138684" y="0"/>
                  </a:lnTo>
                  <a:lnTo>
                    <a:pt x="138684" y="3175"/>
                  </a:lnTo>
                  <a:lnTo>
                    <a:pt x="126111" y="3175"/>
                  </a:lnTo>
                  <a:close/>
                  <a:moveTo>
                    <a:pt x="151384" y="0"/>
                  </a:moveTo>
                  <a:lnTo>
                    <a:pt x="163957" y="0"/>
                  </a:lnTo>
                  <a:lnTo>
                    <a:pt x="163957" y="3175"/>
                  </a:lnTo>
                  <a:lnTo>
                    <a:pt x="151384" y="3175"/>
                  </a:lnTo>
                  <a:close/>
                  <a:moveTo>
                    <a:pt x="176530" y="0"/>
                  </a:moveTo>
                  <a:lnTo>
                    <a:pt x="189103" y="0"/>
                  </a:lnTo>
                  <a:lnTo>
                    <a:pt x="189103" y="3175"/>
                  </a:lnTo>
                  <a:lnTo>
                    <a:pt x="176530" y="3175"/>
                  </a:lnTo>
                  <a:close/>
                  <a:moveTo>
                    <a:pt x="201803" y="0"/>
                  </a:moveTo>
                  <a:lnTo>
                    <a:pt x="214376" y="0"/>
                  </a:lnTo>
                  <a:lnTo>
                    <a:pt x="214376" y="3175"/>
                  </a:lnTo>
                  <a:lnTo>
                    <a:pt x="201803" y="3175"/>
                  </a:lnTo>
                  <a:close/>
                  <a:moveTo>
                    <a:pt x="227076" y="0"/>
                  </a:moveTo>
                  <a:lnTo>
                    <a:pt x="239649" y="0"/>
                  </a:lnTo>
                  <a:lnTo>
                    <a:pt x="239649" y="3175"/>
                  </a:lnTo>
                  <a:lnTo>
                    <a:pt x="227076" y="3175"/>
                  </a:lnTo>
                  <a:close/>
                  <a:moveTo>
                    <a:pt x="252349" y="0"/>
                  </a:moveTo>
                  <a:lnTo>
                    <a:pt x="264922" y="0"/>
                  </a:lnTo>
                  <a:lnTo>
                    <a:pt x="264922" y="3175"/>
                  </a:lnTo>
                  <a:lnTo>
                    <a:pt x="252349" y="3175"/>
                  </a:lnTo>
                  <a:close/>
                  <a:moveTo>
                    <a:pt x="277622" y="0"/>
                  </a:moveTo>
                  <a:lnTo>
                    <a:pt x="290195" y="0"/>
                  </a:lnTo>
                  <a:lnTo>
                    <a:pt x="290195" y="3175"/>
                  </a:lnTo>
                  <a:lnTo>
                    <a:pt x="277622" y="3175"/>
                  </a:lnTo>
                  <a:close/>
                  <a:moveTo>
                    <a:pt x="302895" y="0"/>
                  </a:moveTo>
                  <a:lnTo>
                    <a:pt x="315468" y="0"/>
                  </a:lnTo>
                  <a:lnTo>
                    <a:pt x="315468" y="3175"/>
                  </a:lnTo>
                  <a:lnTo>
                    <a:pt x="302895" y="3175"/>
                  </a:lnTo>
                  <a:close/>
                  <a:moveTo>
                    <a:pt x="328168" y="0"/>
                  </a:moveTo>
                  <a:lnTo>
                    <a:pt x="340741" y="0"/>
                  </a:lnTo>
                  <a:lnTo>
                    <a:pt x="340741" y="3175"/>
                  </a:lnTo>
                  <a:lnTo>
                    <a:pt x="328168" y="3175"/>
                  </a:lnTo>
                  <a:close/>
                  <a:moveTo>
                    <a:pt x="353060" y="0"/>
                  </a:moveTo>
                  <a:lnTo>
                    <a:pt x="365633" y="0"/>
                  </a:lnTo>
                  <a:lnTo>
                    <a:pt x="365633" y="3175"/>
                  </a:lnTo>
                  <a:lnTo>
                    <a:pt x="353060" y="3175"/>
                  </a:lnTo>
                  <a:close/>
                  <a:moveTo>
                    <a:pt x="378333" y="0"/>
                  </a:moveTo>
                  <a:lnTo>
                    <a:pt x="390906" y="0"/>
                  </a:lnTo>
                  <a:lnTo>
                    <a:pt x="390906" y="3175"/>
                  </a:lnTo>
                  <a:lnTo>
                    <a:pt x="378333" y="3175"/>
                  </a:lnTo>
                  <a:close/>
                  <a:moveTo>
                    <a:pt x="403606" y="0"/>
                  </a:moveTo>
                  <a:lnTo>
                    <a:pt x="416179" y="0"/>
                  </a:lnTo>
                  <a:lnTo>
                    <a:pt x="416179" y="3175"/>
                  </a:lnTo>
                  <a:lnTo>
                    <a:pt x="403606" y="3175"/>
                  </a:lnTo>
                  <a:close/>
                  <a:moveTo>
                    <a:pt x="428879" y="0"/>
                  </a:moveTo>
                  <a:lnTo>
                    <a:pt x="441452" y="0"/>
                  </a:lnTo>
                  <a:lnTo>
                    <a:pt x="441452" y="3175"/>
                  </a:lnTo>
                  <a:lnTo>
                    <a:pt x="428879" y="3175"/>
                  </a:lnTo>
                  <a:close/>
                  <a:moveTo>
                    <a:pt x="454152" y="0"/>
                  </a:moveTo>
                  <a:lnTo>
                    <a:pt x="466725" y="0"/>
                  </a:lnTo>
                  <a:lnTo>
                    <a:pt x="466725" y="3175"/>
                  </a:lnTo>
                  <a:lnTo>
                    <a:pt x="454152" y="3175"/>
                  </a:lnTo>
                  <a:close/>
                  <a:moveTo>
                    <a:pt x="479425" y="0"/>
                  </a:moveTo>
                  <a:lnTo>
                    <a:pt x="491998" y="0"/>
                  </a:lnTo>
                  <a:lnTo>
                    <a:pt x="491998" y="3175"/>
                  </a:lnTo>
                  <a:lnTo>
                    <a:pt x="479425" y="3175"/>
                  </a:lnTo>
                  <a:close/>
                  <a:moveTo>
                    <a:pt x="504698" y="0"/>
                  </a:moveTo>
                  <a:lnTo>
                    <a:pt x="517271" y="0"/>
                  </a:lnTo>
                  <a:lnTo>
                    <a:pt x="517271" y="3175"/>
                  </a:lnTo>
                  <a:lnTo>
                    <a:pt x="504698" y="3175"/>
                  </a:lnTo>
                  <a:close/>
                  <a:moveTo>
                    <a:pt x="529971" y="0"/>
                  </a:moveTo>
                  <a:lnTo>
                    <a:pt x="542544" y="0"/>
                  </a:lnTo>
                  <a:lnTo>
                    <a:pt x="542544" y="3175"/>
                  </a:lnTo>
                  <a:lnTo>
                    <a:pt x="529971" y="3175"/>
                  </a:lnTo>
                  <a:close/>
                  <a:moveTo>
                    <a:pt x="555244" y="0"/>
                  </a:moveTo>
                  <a:lnTo>
                    <a:pt x="567817" y="0"/>
                  </a:lnTo>
                  <a:lnTo>
                    <a:pt x="567817" y="3175"/>
                  </a:lnTo>
                  <a:lnTo>
                    <a:pt x="555244" y="3175"/>
                  </a:lnTo>
                  <a:close/>
                  <a:moveTo>
                    <a:pt x="580517" y="0"/>
                  </a:moveTo>
                  <a:lnTo>
                    <a:pt x="593090" y="0"/>
                  </a:lnTo>
                  <a:lnTo>
                    <a:pt x="593090" y="3175"/>
                  </a:lnTo>
                  <a:lnTo>
                    <a:pt x="580517" y="3175"/>
                  </a:lnTo>
                  <a:close/>
                  <a:moveTo>
                    <a:pt x="605790" y="0"/>
                  </a:moveTo>
                  <a:lnTo>
                    <a:pt x="618363" y="0"/>
                  </a:lnTo>
                  <a:lnTo>
                    <a:pt x="618363" y="3175"/>
                  </a:lnTo>
                  <a:lnTo>
                    <a:pt x="605790" y="3175"/>
                  </a:lnTo>
                  <a:close/>
                  <a:moveTo>
                    <a:pt x="631063" y="0"/>
                  </a:moveTo>
                  <a:lnTo>
                    <a:pt x="643636" y="0"/>
                  </a:lnTo>
                  <a:lnTo>
                    <a:pt x="643636" y="3175"/>
                  </a:lnTo>
                  <a:lnTo>
                    <a:pt x="631063" y="3175"/>
                  </a:lnTo>
                  <a:close/>
                  <a:moveTo>
                    <a:pt x="656336" y="0"/>
                  </a:moveTo>
                  <a:lnTo>
                    <a:pt x="668909" y="0"/>
                  </a:lnTo>
                  <a:lnTo>
                    <a:pt x="668909" y="3175"/>
                  </a:lnTo>
                  <a:lnTo>
                    <a:pt x="656336" y="3175"/>
                  </a:lnTo>
                  <a:close/>
                  <a:moveTo>
                    <a:pt x="681609" y="0"/>
                  </a:moveTo>
                  <a:lnTo>
                    <a:pt x="694182" y="0"/>
                  </a:lnTo>
                  <a:lnTo>
                    <a:pt x="694182" y="3175"/>
                  </a:lnTo>
                  <a:lnTo>
                    <a:pt x="681609" y="3175"/>
                  </a:lnTo>
                  <a:close/>
                  <a:moveTo>
                    <a:pt x="706882" y="0"/>
                  </a:moveTo>
                  <a:lnTo>
                    <a:pt x="719455" y="0"/>
                  </a:lnTo>
                  <a:lnTo>
                    <a:pt x="719455" y="3175"/>
                  </a:lnTo>
                  <a:lnTo>
                    <a:pt x="706882" y="3175"/>
                  </a:lnTo>
                  <a:close/>
                  <a:moveTo>
                    <a:pt x="732155" y="0"/>
                  </a:moveTo>
                  <a:lnTo>
                    <a:pt x="744728" y="0"/>
                  </a:lnTo>
                  <a:lnTo>
                    <a:pt x="744728" y="3175"/>
                  </a:lnTo>
                  <a:lnTo>
                    <a:pt x="732155" y="3175"/>
                  </a:lnTo>
                  <a:close/>
                  <a:moveTo>
                    <a:pt x="757428" y="0"/>
                  </a:moveTo>
                  <a:lnTo>
                    <a:pt x="770001" y="0"/>
                  </a:lnTo>
                  <a:lnTo>
                    <a:pt x="770001" y="3175"/>
                  </a:lnTo>
                  <a:lnTo>
                    <a:pt x="757428" y="3175"/>
                  </a:lnTo>
                  <a:close/>
                  <a:moveTo>
                    <a:pt x="782701" y="0"/>
                  </a:moveTo>
                  <a:lnTo>
                    <a:pt x="795274" y="0"/>
                  </a:lnTo>
                  <a:lnTo>
                    <a:pt x="795274" y="3175"/>
                  </a:lnTo>
                  <a:lnTo>
                    <a:pt x="782701" y="3175"/>
                  </a:lnTo>
                  <a:close/>
                  <a:moveTo>
                    <a:pt x="807974" y="0"/>
                  </a:moveTo>
                  <a:lnTo>
                    <a:pt x="820547" y="0"/>
                  </a:lnTo>
                  <a:lnTo>
                    <a:pt x="820547" y="3175"/>
                  </a:lnTo>
                  <a:lnTo>
                    <a:pt x="807974" y="3175"/>
                  </a:lnTo>
                  <a:close/>
                  <a:moveTo>
                    <a:pt x="833247" y="0"/>
                  </a:moveTo>
                  <a:lnTo>
                    <a:pt x="845820" y="0"/>
                  </a:lnTo>
                  <a:lnTo>
                    <a:pt x="845820" y="3175"/>
                  </a:lnTo>
                  <a:lnTo>
                    <a:pt x="833247" y="3175"/>
                  </a:lnTo>
                  <a:close/>
                  <a:moveTo>
                    <a:pt x="858520" y="0"/>
                  </a:moveTo>
                  <a:lnTo>
                    <a:pt x="871093" y="0"/>
                  </a:lnTo>
                  <a:lnTo>
                    <a:pt x="871093" y="3175"/>
                  </a:lnTo>
                  <a:lnTo>
                    <a:pt x="858520" y="3175"/>
                  </a:lnTo>
                  <a:close/>
                  <a:moveTo>
                    <a:pt x="883793" y="0"/>
                  </a:moveTo>
                  <a:lnTo>
                    <a:pt x="896366" y="0"/>
                  </a:lnTo>
                  <a:lnTo>
                    <a:pt x="896366" y="3175"/>
                  </a:lnTo>
                  <a:lnTo>
                    <a:pt x="883793" y="3175"/>
                  </a:lnTo>
                  <a:close/>
                  <a:moveTo>
                    <a:pt x="908050" y="0"/>
                  </a:moveTo>
                  <a:lnTo>
                    <a:pt x="920623" y="0"/>
                  </a:lnTo>
                  <a:lnTo>
                    <a:pt x="920623" y="3175"/>
                  </a:lnTo>
                  <a:lnTo>
                    <a:pt x="908050" y="3175"/>
                  </a:lnTo>
                  <a:close/>
                  <a:moveTo>
                    <a:pt x="933323" y="0"/>
                  </a:moveTo>
                  <a:lnTo>
                    <a:pt x="945896" y="0"/>
                  </a:lnTo>
                  <a:lnTo>
                    <a:pt x="945896" y="3175"/>
                  </a:lnTo>
                  <a:lnTo>
                    <a:pt x="933323" y="3175"/>
                  </a:lnTo>
                  <a:close/>
                  <a:moveTo>
                    <a:pt x="958596" y="0"/>
                  </a:moveTo>
                  <a:lnTo>
                    <a:pt x="971169" y="0"/>
                  </a:lnTo>
                  <a:lnTo>
                    <a:pt x="971169" y="3175"/>
                  </a:lnTo>
                  <a:lnTo>
                    <a:pt x="958596" y="3175"/>
                  </a:lnTo>
                  <a:close/>
                  <a:moveTo>
                    <a:pt x="983869" y="0"/>
                  </a:moveTo>
                  <a:lnTo>
                    <a:pt x="996442" y="0"/>
                  </a:lnTo>
                  <a:lnTo>
                    <a:pt x="996442" y="3175"/>
                  </a:lnTo>
                  <a:lnTo>
                    <a:pt x="983869" y="3175"/>
                  </a:lnTo>
                  <a:close/>
                  <a:moveTo>
                    <a:pt x="1009142" y="0"/>
                  </a:moveTo>
                  <a:lnTo>
                    <a:pt x="1021715" y="0"/>
                  </a:lnTo>
                  <a:lnTo>
                    <a:pt x="1021715" y="3175"/>
                  </a:lnTo>
                  <a:lnTo>
                    <a:pt x="1009142" y="3175"/>
                  </a:lnTo>
                  <a:close/>
                  <a:moveTo>
                    <a:pt x="1034415" y="0"/>
                  </a:moveTo>
                  <a:lnTo>
                    <a:pt x="1046988" y="0"/>
                  </a:lnTo>
                  <a:lnTo>
                    <a:pt x="1046988" y="3175"/>
                  </a:lnTo>
                  <a:lnTo>
                    <a:pt x="1034415" y="3175"/>
                  </a:lnTo>
                  <a:close/>
                  <a:moveTo>
                    <a:pt x="1059688" y="0"/>
                  </a:moveTo>
                  <a:lnTo>
                    <a:pt x="1072261" y="0"/>
                  </a:lnTo>
                  <a:lnTo>
                    <a:pt x="1072261" y="3175"/>
                  </a:lnTo>
                  <a:lnTo>
                    <a:pt x="1059688" y="3175"/>
                  </a:lnTo>
                  <a:close/>
                  <a:moveTo>
                    <a:pt x="1084580" y="0"/>
                  </a:moveTo>
                  <a:lnTo>
                    <a:pt x="1097153" y="0"/>
                  </a:lnTo>
                  <a:lnTo>
                    <a:pt x="1097153" y="3175"/>
                  </a:lnTo>
                  <a:lnTo>
                    <a:pt x="1084580" y="3175"/>
                  </a:lnTo>
                  <a:close/>
                  <a:moveTo>
                    <a:pt x="1109853" y="0"/>
                  </a:moveTo>
                  <a:lnTo>
                    <a:pt x="1122426" y="0"/>
                  </a:lnTo>
                  <a:lnTo>
                    <a:pt x="1122426" y="3175"/>
                  </a:lnTo>
                  <a:lnTo>
                    <a:pt x="1109853" y="3175"/>
                  </a:lnTo>
                  <a:close/>
                  <a:moveTo>
                    <a:pt x="1135126" y="0"/>
                  </a:moveTo>
                  <a:lnTo>
                    <a:pt x="1147699" y="0"/>
                  </a:lnTo>
                  <a:lnTo>
                    <a:pt x="1147699" y="3175"/>
                  </a:lnTo>
                  <a:lnTo>
                    <a:pt x="1135126" y="3175"/>
                  </a:lnTo>
                  <a:close/>
                  <a:moveTo>
                    <a:pt x="1160399" y="0"/>
                  </a:moveTo>
                  <a:lnTo>
                    <a:pt x="1172972" y="0"/>
                  </a:lnTo>
                  <a:lnTo>
                    <a:pt x="1172972" y="3175"/>
                  </a:lnTo>
                  <a:lnTo>
                    <a:pt x="1160399" y="3175"/>
                  </a:lnTo>
                  <a:close/>
                  <a:moveTo>
                    <a:pt x="1185672" y="0"/>
                  </a:moveTo>
                  <a:lnTo>
                    <a:pt x="1198245" y="0"/>
                  </a:lnTo>
                  <a:lnTo>
                    <a:pt x="1198245" y="3175"/>
                  </a:lnTo>
                  <a:lnTo>
                    <a:pt x="1185672" y="3175"/>
                  </a:lnTo>
                  <a:close/>
                  <a:moveTo>
                    <a:pt x="1210945" y="0"/>
                  </a:moveTo>
                  <a:lnTo>
                    <a:pt x="1223518" y="0"/>
                  </a:lnTo>
                  <a:lnTo>
                    <a:pt x="1223518" y="3175"/>
                  </a:lnTo>
                  <a:lnTo>
                    <a:pt x="1210945" y="3175"/>
                  </a:lnTo>
                  <a:close/>
                  <a:moveTo>
                    <a:pt x="1236218" y="0"/>
                  </a:moveTo>
                  <a:lnTo>
                    <a:pt x="1248791" y="0"/>
                  </a:lnTo>
                  <a:lnTo>
                    <a:pt x="1248791" y="3175"/>
                  </a:lnTo>
                  <a:lnTo>
                    <a:pt x="1236218" y="3175"/>
                  </a:lnTo>
                  <a:close/>
                  <a:moveTo>
                    <a:pt x="1261110" y="0"/>
                  </a:moveTo>
                  <a:lnTo>
                    <a:pt x="1273683" y="0"/>
                  </a:lnTo>
                  <a:lnTo>
                    <a:pt x="1273683" y="3175"/>
                  </a:lnTo>
                  <a:lnTo>
                    <a:pt x="1261110" y="3175"/>
                  </a:lnTo>
                  <a:close/>
                  <a:moveTo>
                    <a:pt x="1286383" y="0"/>
                  </a:moveTo>
                  <a:lnTo>
                    <a:pt x="1298956" y="0"/>
                  </a:lnTo>
                  <a:lnTo>
                    <a:pt x="1298956" y="3175"/>
                  </a:lnTo>
                  <a:lnTo>
                    <a:pt x="1286383" y="3175"/>
                  </a:lnTo>
                  <a:close/>
                  <a:moveTo>
                    <a:pt x="1311656" y="0"/>
                  </a:moveTo>
                  <a:lnTo>
                    <a:pt x="1324229" y="0"/>
                  </a:lnTo>
                  <a:lnTo>
                    <a:pt x="1324229" y="3175"/>
                  </a:lnTo>
                  <a:lnTo>
                    <a:pt x="1311656" y="3175"/>
                  </a:lnTo>
                  <a:close/>
                  <a:moveTo>
                    <a:pt x="1336929" y="0"/>
                  </a:moveTo>
                  <a:lnTo>
                    <a:pt x="1349502" y="0"/>
                  </a:lnTo>
                  <a:lnTo>
                    <a:pt x="1349502" y="3175"/>
                  </a:lnTo>
                  <a:lnTo>
                    <a:pt x="1336929" y="3175"/>
                  </a:lnTo>
                  <a:close/>
                  <a:moveTo>
                    <a:pt x="1362202" y="0"/>
                  </a:moveTo>
                  <a:lnTo>
                    <a:pt x="1374775" y="0"/>
                  </a:lnTo>
                  <a:lnTo>
                    <a:pt x="1374775" y="3175"/>
                  </a:lnTo>
                  <a:lnTo>
                    <a:pt x="1362202" y="3175"/>
                  </a:lnTo>
                  <a:close/>
                  <a:moveTo>
                    <a:pt x="1387475" y="0"/>
                  </a:moveTo>
                  <a:lnTo>
                    <a:pt x="1400048" y="0"/>
                  </a:lnTo>
                  <a:lnTo>
                    <a:pt x="1400048" y="3175"/>
                  </a:lnTo>
                  <a:lnTo>
                    <a:pt x="1387475" y="3175"/>
                  </a:lnTo>
                  <a:close/>
                  <a:moveTo>
                    <a:pt x="1412748" y="0"/>
                  </a:moveTo>
                  <a:lnTo>
                    <a:pt x="1425321" y="0"/>
                  </a:lnTo>
                  <a:lnTo>
                    <a:pt x="1425321" y="3175"/>
                  </a:lnTo>
                  <a:lnTo>
                    <a:pt x="1412748" y="3175"/>
                  </a:lnTo>
                  <a:close/>
                  <a:moveTo>
                    <a:pt x="1438021" y="0"/>
                  </a:moveTo>
                  <a:lnTo>
                    <a:pt x="1450594" y="0"/>
                  </a:lnTo>
                  <a:lnTo>
                    <a:pt x="1450594" y="3175"/>
                  </a:lnTo>
                  <a:lnTo>
                    <a:pt x="1438021" y="3175"/>
                  </a:lnTo>
                  <a:close/>
                  <a:moveTo>
                    <a:pt x="1463294" y="0"/>
                  </a:moveTo>
                  <a:lnTo>
                    <a:pt x="1475867" y="0"/>
                  </a:lnTo>
                  <a:lnTo>
                    <a:pt x="1475867" y="3175"/>
                  </a:lnTo>
                  <a:lnTo>
                    <a:pt x="1463294" y="3175"/>
                  </a:lnTo>
                  <a:close/>
                  <a:moveTo>
                    <a:pt x="1488567" y="0"/>
                  </a:moveTo>
                  <a:lnTo>
                    <a:pt x="1501140" y="0"/>
                  </a:lnTo>
                  <a:lnTo>
                    <a:pt x="1501140" y="3175"/>
                  </a:lnTo>
                  <a:lnTo>
                    <a:pt x="1488567" y="3175"/>
                  </a:lnTo>
                  <a:close/>
                  <a:moveTo>
                    <a:pt x="1513840" y="0"/>
                  </a:moveTo>
                  <a:lnTo>
                    <a:pt x="1526413" y="0"/>
                  </a:lnTo>
                  <a:lnTo>
                    <a:pt x="1526413" y="3175"/>
                  </a:lnTo>
                  <a:lnTo>
                    <a:pt x="1513840" y="3175"/>
                  </a:lnTo>
                  <a:close/>
                  <a:moveTo>
                    <a:pt x="1539113" y="0"/>
                  </a:moveTo>
                  <a:lnTo>
                    <a:pt x="1551686" y="0"/>
                  </a:lnTo>
                  <a:lnTo>
                    <a:pt x="1551686" y="3175"/>
                  </a:lnTo>
                  <a:lnTo>
                    <a:pt x="1539113" y="3175"/>
                  </a:lnTo>
                  <a:close/>
                  <a:moveTo>
                    <a:pt x="1564386" y="0"/>
                  </a:moveTo>
                  <a:lnTo>
                    <a:pt x="1576959" y="0"/>
                  </a:lnTo>
                  <a:lnTo>
                    <a:pt x="1576959" y="3175"/>
                  </a:lnTo>
                  <a:lnTo>
                    <a:pt x="1564386" y="3175"/>
                  </a:lnTo>
                  <a:close/>
                  <a:moveTo>
                    <a:pt x="1589659" y="0"/>
                  </a:moveTo>
                  <a:lnTo>
                    <a:pt x="1602232" y="0"/>
                  </a:lnTo>
                  <a:lnTo>
                    <a:pt x="1602232" y="3175"/>
                  </a:lnTo>
                  <a:lnTo>
                    <a:pt x="1589659" y="3175"/>
                  </a:lnTo>
                  <a:close/>
                  <a:moveTo>
                    <a:pt x="1614932" y="0"/>
                  </a:moveTo>
                  <a:lnTo>
                    <a:pt x="1627505" y="0"/>
                  </a:lnTo>
                  <a:lnTo>
                    <a:pt x="1627505" y="3175"/>
                  </a:lnTo>
                  <a:lnTo>
                    <a:pt x="1614932" y="3175"/>
                  </a:lnTo>
                  <a:close/>
                  <a:moveTo>
                    <a:pt x="1640205" y="0"/>
                  </a:moveTo>
                  <a:lnTo>
                    <a:pt x="1652778" y="0"/>
                  </a:lnTo>
                  <a:lnTo>
                    <a:pt x="1652778" y="3175"/>
                  </a:lnTo>
                  <a:lnTo>
                    <a:pt x="1640205" y="3175"/>
                  </a:lnTo>
                  <a:close/>
                  <a:moveTo>
                    <a:pt x="1665478" y="0"/>
                  </a:moveTo>
                  <a:lnTo>
                    <a:pt x="1678051" y="0"/>
                  </a:lnTo>
                  <a:lnTo>
                    <a:pt x="1678051" y="3175"/>
                  </a:lnTo>
                  <a:lnTo>
                    <a:pt x="1665478" y="3175"/>
                  </a:lnTo>
                  <a:close/>
                  <a:moveTo>
                    <a:pt x="1690751" y="0"/>
                  </a:moveTo>
                  <a:lnTo>
                    <a:pt x="1703324" y="0"/>
                  </a:lnTo>
                  <a:lnTo>
                    <a:pt x="1703324" y="3175"/>
                  </a:lnTo>
                  <a:lnTo>
                    <a:pt x="1690751" y="3175"/>
                  </a:lnTo>
                  <a:close/>
                  <a:moveTo>
                    <a:pt x="1716024" y="0"/>
                  </a:moveTo>
                  <a:lnTo>
                    <a:pt x="1728597" y="0"/>
                  </a:lnTo>
                  <a:lnTo>
                    <a:pt x="1728597" y="3175"/>
                  </a:lnTo>
                  <a:lnTo>
                    <a:pt x="1716024" y="3175"/>
                  </a:lnTo>
                  <a:close/>
                  <a:moveTo>
                    <a:pt x="1741297" y="0"/>
                  </a:moveTo>
                  <a:lnTo>
                    <a:pt x="1753870" y="0"/>
                  </a:lnTo>
                  <a:lnTo>
                    <a:pt x="1753870" y="3175"/>
                  </a:lnTo>
                  <a:lnTo>
                    <a:pt x="1741297" y="3175"/>
                  </a:lnTo>
                  <a:close/>
                  <a:moveTo>
                    <a:pt x="1766570" y="0"/>
                  </a:moveTo>
                  <a:lnTo>
                    <a:pt x="1779143" y="0"/>
                  </a:lnTo>
                  <a:lnTo>
                    <a:pt x="1779143" y="3175"/>
                  </a:lnTo>
                  <a:lnTo>
                    <a:pt x="1766570" y="3175"/>
                  </a:lnTo>
                  <a:close/>
                  <a:moveTo>
                    <a:pt x="0" y="0"/>
                  </a:moveTo>
                  <a:lnTo>
                    <a:pt x="12573" y="0"/>
                  </a:lnTo>
                  <a:lnTo>
                    <a:pt x="12573" y="3175"/>
                  </a:lnTo>
                  <a:lnTo>
                    <a:pt x="0" y="3175"/>
                  </a:lnTo>
                  <a:close/>
                </a:path>
              </a:pathLst>
            </a:custGeom>
            <a:solidFill>
              <a:srgbClr val="000000"/>
            </a:solidFill>
          </p:spPr>
        </p:sp>
      </p:grpSp>
      <p:grpSp>
        <p:nvGrpSpPr>
          <p:cNvPr name="Group 81" id="81"/>
          <p:cNvGrpSpPr>
            <a:grpSpLocks noChangeAspect="true"/>
          </p:cNvGrpSpPr>
          <p:nvPr/>
        </p:nvGrpSpPr>
        <p:grpSpPr>
          <a:xfrm rot="0">
            <a:off x="4456795" y="6294606"/>
            <a:ext cx="1778165" cy="3172"/>
            <a:chOff x="0" y="0"/>
            <a:chExt cx="1778165" cy="3175"/>
          </a:xfrm>
        </p:grpSpPr>
        <p:sp>
          <p:nvSpPr>
            <p:cNvPr name="Freeform 82" id="82"/>
            <p:cNvSpPr/>
            <p:nvPr/>
          </p:nvSpPr>
          <p:spPr>
            <a:xfrm flipH="false" flipV="false" rot="0">
              <a:off x="0" y="0"/>
              <a:ext cx="1779143" cy="3175"/>
            </a:xfrm>
            <a:custGeom>
              <a:avLst/>
              <a:gdLst/>
              <a:ahLst/>
              <a:cxnLst/>
              <a:rect r="r" b="b" t="t" l="l"/>
              <a:pathLst>
                <a:path h="3175" w="1779143">
                  <a:moveTo>
                    <a:pt x="25273" y="0"/>
                  </a:moveTo>
                  <a:lnTo>
                    <a:pt x="37846" y="0"/>
                  </a:lnTo>
                  <a:lnTo>
                    <a:pt x="37846" y="3175"/>
                  </a:lnTo>
                  <a:lnTo>
                    <a:pt x="25273" y="3175"/>
                  </a:lnTo>
                  <a:close/>
                  <a:moveTo>
                    <a:pt x="50419" y="0"/>
                  </a:moveTo>
                  <a:lnTo>
                    <a:pt x="62992" y="0"/>
                  </a:lnTo>
                  <a:lnTo>
                    <a:pt x="62992" y="3175"/>
                  </a:lnTo>
                  <a:lnTo>
                    <a:pt x="50419" y="3175"/>
                  </a:lnTo>
                  <a:close/>
                  <a:moveTo>
                    <a:pt x="75692" y="0"/>
                  </a:moveTo>
                  <a:lnTo>
                    <a:pt x="88265" y="0"/>
                  </a:lnTo>
                  <a:lnTo>
                    <a:pt x="88265" y="3175"/>
                  </a:lnTo>
                  <a:lnTo>
                    <a:pt x="75692" y="3175"/>
                  </a:lnTo>
                  <a:close/>
                  <a:moveTo>
                    <a:pt x="100838" y="0"/>
                  </a:moveTo>
                  <a:lnTo>
                    <a:pt x="113411" y="0"/>
                  </a:lnTo>
                  <a:lnTo>
                    <a:pt x="113411" y="3175"/>
                  </a:lnTo>
                  <a:lnTo>
                    <a:pt x="100838" y="3175"/>
                  </a:lnTo>
                  <a:close/>
                  <a:moveTo>
                    <a:pt x="126111" y="0"/>
                  </a:moveTo>
                  <a:lnTo>
                    <a:pt x="138684" y="0"/>
                  </a:lnTo>
                  <a:lnTo>
                    <a:pt x="138684" y="3175"/>
                  </a:lnTo>
                  <a:lnTo>
                    <a:pt x="126111" y="3175"/>
                  </a:lnTo>
                  <a:close/>
                  <a:moveTo>
                    <a:pt x="151384" y="0"/>
                  </a:moveTo>
                  <a:lnTo>
                    <a:pt x="163957" y="0"/>
                  </a:lnTo>
                  <a:lnTo>
                    <a:pt x="163957" y="3175"/>
                  </a:lnTo>
                  <a:lnTo>
                    <a:pt x="151384" y="3175"/>
                  </a:lnTo>
                  <a:close/>
                  <a:moveTo>
                    <a:pt x="176530" y="0"/>
                  </a:moveTo>
                  <a:lnTo>
                    <a:pt x="189103" y="0"/>
                  </a:lnTo>
                  <a:lnTo>
                    <a:pt x="189103" y="3175"/>
                  </a:lnTo>
                  <a:lnTo>
                    <a:pt x="176530" y="3175"/>
                  </a:lnTo>
                  <a:close/>
                  <a:moveTo>
                    <a:pt x="201803" y="0"/>
                  </a:moveTo>
                  <a:lnTo>
                    <a:pt x="214376" y="0"/>
                  </a:lnTo>
                  <a:lnTo>
                    <a:pt x="214376" y="3175"/>
                  </a:lnTo>
                  <a:lnTo>
                    <a:pt x="201803" y="3175"/>
                  </a:lnTo>
                  <a:close/>
                  <a:moveTo>
                    <a:pt x="227076" y="0"/>
                  </a:moveTo>
                  <a:lnTo>
                    <a:pt x="239649" y="0"/>
                  </a:lnTo>
                  <a:lnTo>
                    <a:pt x="239649" y="3175"/>
                  </a:lnTo>
                  <a:lnTo>
                    <a:pt x="227076" y="3175"/>
                  </a:lnTo>
                  <a:close/>
                  <a:moveTo>
                    <a:pt x="252349" y="0"/>
                  </a:moveTo>
                  <a:lnTo>
                    <a:pt x="264922" y="0"/>
                  </a:lnTo>
                  <a:lnTo>
                    <a:pt x="264922" y="3175"/>
                  </a:lnTo>
                  <a:lnTo>
                    <a:pt x="252349" y="3175"/>
                  </a:lnTo>
                  <a:close/>
                  <a:moveTo>
                    <a:pt x="277622" y="0"/>
                  </a:moveTo>
                  <a:lnTo>
                    <a:pt x="290195" y="0"/>
                  </a:lnTo>
                  <a:lnTo>
                    <a:pt x="290195" y="3175"/>
                  </a:lnTo>
                  <a:lnTo>
                    <a:pt x="277622" y="3175"/>
                  </a:lnTo>
                  <a:close/>
                  <a:moveTo>
                    <a:pt x="302895" y="0"/>
                  </a:moveTo>
                  <a:lnTo>
                    <a:pt x="315468" y="0"/>
                  </a:lnTo>
                  <a:lnTo>
                    <a:pt x="315468" y="3175"/>
                  </a:lnTo>
                  <a:lnTo>
                    <a:pt x="302895" y="3175"/>
                  </a:lnTo>
                  <a:close/>
                  <a:moveTo>
                    <a:pt x="328168" y="0"/>
                  </a:moveTo>
                  <a:lnTo>
                    <a:pt x="340741" y="0"/>
                  </a:lnTo>
                  <a:lnTo>
                    <a:pt x="340741" y="3175"/>
                  </a:lnTo>
                  <a:lnTo>
                    <a:pt x="328168" y="3175"/>
                  </a:lnTo>
                  <a:close/>
                  <a:moveTo>
                    <a:pt x="353060" y="0"/>
                  </a:moveTo>
                  <a:lnTo>
                    <a:pt x="365633" y="0"/>
                  </a:lnTo>
                  <a:lnTo>
                    <a:pt x="365633" y="3175"/>
                  </a:lnTo>
                  <a:lnTo>
                    <a:pt x="353060" y="3175"/>
                  </a:lnTo>
                  <a:close/>
                  <a:moveTo>
                    <a:pt x="378333" y="0"/>
                  </a:moveTo>
                  <a:lnTo>
                    <a:pt x="390906" y="0"/>
                  </a:lnTo>
                  <a:lnTo>
                    <a:pt x="390906" y="3175"/>
                  </a:lnTo>
                  <a:lnTo>
                    <a:pt x="378333" y="3175"/>
                  </a:lnTo>
                  <a:close/>
                  <a:moveTo>
                    <a:pt x="403606" y="0"/>
                  </a:moveTo>
                  <a:lnTo>
                    <a:pt x="416179" y="0"/>
                  </a:lnTo>
                  <a:lnTo>
                    <a:pt x="416179" y="3175"/>
                  </a:lnTo>
                  <a:lnTo>
                    <a:pt x="403606" y="3175"/>
                  </a:lnTo>
                  <a:close/>
                  <a:moveTo>
                    <a:pt x="428879" y="0"/>
                  </a:moveTo>
                  <a:lnTo>
                    <a:pt x="441452" y="0"/>
                  </a:lnTo>
                  <a:lnTo>
                    <a:pt x="441452" y="3175"/>
                  </a:lnTo>
                  <a:lnTo>
                    <a:pt x="428879" y="3175"/>
                  </a:lnTo>
                  <a:close/>
                  <a:moveTo>
                    <a:pt x="454152" y="0"/>
                  </a:moveTo>
                  <a:lnTo>
                    <a:pt x="466725" y="0"/>
                  </a:lnTo>
                  <a:lnTo>
                    <a:pt x="466725" y="3175"/>
                  </a:lnTo>
                  <a:lnTo>
                    <a:pt x="454152" y="3175"/>
                  </a:lnTo>
                  <a:close/>
                  <a:moveTo>
                    <a:pt x="479425" y="0"/>
                  </a:moveTo>
                  <a:lnTo>
                    <a:pt x="491998" y="0"/>
                  </a:lnTo>
                  <a:lnTo>
                    <a:pt x="491998" y="3175"/>
                  </a:lnTo>
                  <a:lnTo>
                    <a:pt x="479425" y="3175"/>
                  </a:lnTo>
                  <a:close/>
                  <a:moveTo>
                    <a:pt x="504698" y="0"/>
                  </a:moveTo>
                  <a:lnTo>
                    <a:pt x="517271" y="0"/>
                  </a:lnTo>
                  <a:lnTo>
                    <a:pt x="517271" y="3175"/>
                  </a:lnTo>
                  <a:lnTo>
                    <a:pt x="504698" y="3175"/>
                  </a:lnTo>
                  <a:close/>
                  <a:moveTo>
                    <a:pt x="529971" y="0"/>
                  </a:moveTo>
                  <a:lnTo>
                    <a:pt x="542544" y="0"/>
                  </a:lnTo>
                  <a:lnTo>
                    <a:pt x="542544" y="3175"/>
                  </a:lnTo>
                  <a:lnTo>
                    <a:pt x="529971" y="3175"/>
                  </a:lnTo>
                  <a:close/>
                  <a:moveTo>
                    <a:pt x="555244" y="0"/>
                  </a:moveTo>
                  <a:lnTo>
                    <a:pt x="567817" y="0"/>
                  </a:lnTo>
                  <a:lnTo>
                    <a:pt x="567817" y="3175"/>
                  </a:lnTo>
                  <a:lnTo>
                    <a:pt x="555244" y="3175"/>
                  </a:lnTo>
                  <a:close/>
                  <a:moveTo>
                    <a:pt x="580517" y="0"/>
                  </a:moveTo>
                  <a:lnTo>
                    <a:pt x="593090" y="0"/>
                  </a:lnTo>
                  <a:lnTo>
                    <a:pt x="593090" y="3175"/>
                  </a:lnTo>
                  <a:lnTo>
                    <a:pt x="580517" y="3175"/>
                  </a:lnTo>
                  <a:close/>
                  <a:moveTo>
                    <a:pt x="605790" y="0"/>
                  </a:moveTo>
                  <a:lnTo>
                    <a:pt x="618363" y="0"/>
                  </a:lnTo>
                  <a:lnTo>
                    <a:pt x="618363" y="3175"/>
                  </a:lnTo>
                  <a:lnTo>
                    <a:pt x="605790" y="3175"/>
                  </a:lnTo>
                  <a:close/>
                  <a:moveTo>
                    <a:pt x="631063" y="0"/>
                  </a:moveTo>
                  <a:lnTo>
                    <a:pt x="643636" y="0"/>
                  </a:lnTo>
                  <a:lnTo>
                    <a:pt x="643636" y="3175"/>
                  </a:lnTo>
                  <a:lnTo>
                    <a:pt x="631063" y="3175"/>
                  </a:lnTo>
                  <a:close/>
                  <a:moveTo>
                    <a:pt x="656336" y="0"/>
                  </a:moveTo>
                  <a:lnTo>
                    <a:pt x="668909" y="0"/>
                  </a:lnTo>
                  <a:lnTo>
                    <a:pt x="668909" y="3175"/>
                  </a:lnTo>
                  <a:lnTo>
                    <a:pt x="656336" y="3175"/>
                  </a:lnTo>
                  <a:close/>
                  <a:moveTo>
                    <a:pt x="681609" y="0"/>
                  </a:moveTo>
                  <a:lnTo>
                    <a:pt x="694182" y="0"/>
                  </a:lnTo>
                  <a:lnTo>
                    <a:pt x="694182" y="3175"/>
                  </a:lnTo>
                  <a:lnTo>
                    <a:pt x="681609" y="3175"/>
                  </a:lnTo>
                  <a:close/>
                  <a:moveTo>
                    <a:pt x="706882" y="0"/>
                  </a:moveTo>
                  <a:lnTo>
                    <a:pt x="719455" y="0"/>
                  </a:lnTo>
                  <a:lnTo>
                    <a:pt x="719455" y="3175"/>
                  </a:lnTo>
                  <a:lnTo>
                    <a:pt x="706882" y="3175"/>
                  </a:lnTo>
                  <a:close/>
                  <a:moveTo>
                    <a:pt x="732155" y="0"/>
                  </a:moveTo>
                  <a:lnTo>
                    <a:pt x="744728" y="0"/>
                  </a:lnTo>
                  <a:lnTo>
                    <a:pt x="744728" y="3175"/>
                  </a:lnTo>
                  <a:lnTo>
                    <a:pt x="732155" y="3175"/>
                  </a:lnTo>
                  <a:close/>
                  <a:moveTo>
                    <a:pt x="757428" y="0"/>
                  </a:moveTo>
                  <a:lnTo>
                    <a:pt x="770001" y="0"/>
                  </a:lnTo>
                  <a:lnTo>
                    <a:pt x="770001" y="3175"/>
                  </a:lnTo>
                  <a:lnTo>
                    <a:pt x="757428" y="3175"/>
                  </a:lnTo>
                  <a:close/>
                  <a:moveTo>
                    <a:pt x="782701" y="0"/>
                  </a:moveTo>
                  <a:lnTo>
                    <a:pt x="795274" y="0"/>
                  </a:lnTo>
                  <a:lnTo>
                    <a:pt x="795274" y="3175"/>
                  </a:lnTo>
                  <a:lnTo>
                    <a:pt x="782701" y="3175"/>
                  </a:lnTo>
                  <a:close/>
                  <a:moveTo>
                    <a:pt x="807974" y="0"/>
                  </a:moveTo>
                  <a:lnTo>
                    <a:pt x="820547" y="0"/>
                  </a:lnTo>
                  <a:lnTo>
                    <a:pt x="820547" y="3175"/>
                  </a:lnTo>
                  <a:lnTo>
                    <a:pt x="807974" y="3175"/>
                  </a:lnTo>
                  <a:close/>
                  <a:moveTo>
                    <a:pt x="833247" y="0"/>
                  </a:moveTo>
                  <a:lnTo>
                    <a:pt x="845820" y="0"/>
                  </a:lnTo>
                  <a:lnTo>
                    <a:pt x="845820" y="3175"/>
                  </a:lnTo>
                  <a:lnTo>
                    <a:pt x="833247" y="3175"/>
                  </a:lnTo>
                  <a:close/>
                  <a:moveTo>
                    <a:pt x="858520" y="0"/>
                  </a:moveTo>
                  <a:lnTo>
                    <a:pt x="871093" y="0"/>
                  </a:lnTo>
                  <a:lnTo>
                    <a:pt x="871093" y="3175"/>
                  </a:lnTo>
                  <a:lnTo>
                    <a:pt x="858520" y="3175"/>
                  </a:lnTo>
                  <a:close/>
                  <a:moveTo>
                    <a:pt x="883793" y="0"/>
                  </a:moveTo>
                  <a:lnTo>
                    <a:pt x="896366" y="0"/>
                  </a:lnTo>
                  <a:lnTo>
                    <a:pt x="896366" y="3175"/>
                  </a:lnTo>
                  <a:lnTo>
                    <a:pt x="883793" y="3175"/>
                  </a:lnTo>
                  <a:close/>
                  <a:moveTo>
                    <a:pt x="908050" y="0"/>
                  </a:moveTo>
                  <a:lnTo>
                    <a:pt x="920623" y="0"/>
                  </a:lnTo>
                  <a:lnTo>
                    <a:pt x="920623" y="3175"/>
                  </a:lnTo>
                  <a:lnTo>
                    <a:pt x="908050" y="3175"/>
                  </a:lnTo>
                  <a:close/>
                  <a:moveTo>
                    <a:pt x="933323" y="0"/>
                  </a:moveTo>
                  <a:lnTo>
                    <a:pt x="945896" y="0"/>
                  </a:lnTo>
                  <a:lnTo>
                    <a:pt x="945896" y="3175"/>
                  </a:lnTo>
                  <a:lnTo>
                    <a:pt x="933323" y="3175"/>
                  </a:lnTo>
                  <a:close/>
                  <a:moveTo>
                    <a:pt x="958596" y="0"/>
                  </a:moveTo>
                  <a:lnTo>
                    <a:pt x="971169" y="0"/>
                  </a:lnTo>
                  <a:lnTo>
                    <a:pt x="971169" y="3175"/>
                  </a:lnTo>
                  <a:lnTo>
                    <a:pt x="958596" y="3175"/>
                  </a:lnTo>
                  <a:close/>
                  <a:moveTo>
                    <a:pt x="983869" y="0"/>
                  </a:moveTo>
                  <a:lnTo>
                    <a:pt x="996442" y="0"/>
                  </a:lnTo>
                  <a:lnTo>
                    <a:pt x="996442" y="3175"/>
                  </a:lnTo>
                  <a:lnTo>
                    <a:pt x="983869" y="3175"/>
                  </a:lnTo>
                  <a:close/>
                  <a:moveTo>
                    <a:pt x="1009142" y="0"/>
                  </a:moveTo>
                  <a:lnTo>
                    <a:pt x="1021715" y="0"/>
                  </a:lnTo>
                  <a:lnTo>
                    <a:pt x="1021715" y="3175"/>
                  </a:lnTo>
                  <a:lnTo>
                    <a:pt x="1009142" y="3175"/>
                  </a:lnTo>
                  <a:close/>
                  <a:moveTo>
                    <a:pt x="1034415" y="0"/>
                  </a:moveTo>
                  <a:lnTo>
                    <a:pt x="1046988" y="0"/>
                  </a:lnTo>
                  <a:lnTo>
                    <a:pt x="1046988" y="3175"/>
                  </a:lnTo>
                  <a:lnTo>
                    <a:pt x="1034415" y="3175"/>
                  </a:lnTo>
                  <a:close/>
                  <a:moveTo>
                    <a:pt x="1059688" y="0"/>
                  </a:moveTo>
                  <a:lnTo>
                    <a:pt x="1072261" y="0"/>
                  </a:lnTo>
                  <a:lnTo>
                    <a:pt x="1072261" y="3175"/>
                  </a:lnTo>
                  <a:lnTo>
                    <a:pt x="1059688" y="3175"/>
                  </a:lnTo>
                  <a:close/>
                  <a:moveTo>
                    <a:pt x="1084580" y="0"/>
                  </a:moveTo>
                  <a:lnTo>
                    <a:pt x="1097153" y="0"/>
                  </a:lnTo>
                  <a:lnTo>
                    <a:pt x="1097153" y="3175"/>
                  </a:lnTo>
                  <a:lnTo>
                    <a:pt x="1084580" y="3175"/>
                  </a:lnTo>
                  <a:close/>
                  <a:moveTo>
                    <a:pt x="1109853" y="0"/>
                  </a:moveTo>
                  <a:lnTo>
                    <a:pt x="1122426" y="0"/>
                  </a:lnTo>
                  <a:lnTo>
                    <a:pt x="1122426" y="3175"/>
                  </a:lnTo>
                  <a:lnTo>
                    <a:pt x="1109853" y="3175"/>
                  </a:lnTo>
                  <a:close/>
                  <a:moveTo>
                    <a:pt x="1135126" y="0"/>
                  </a:moveTo>
                  <a:lnTo>
                    <a:pt x="1147699" y="0"/>
                  </a:lnTo>
                  <a:lnTo>
                    <a:pt x="1147699" y="3175"/>
                  </a:lnTo>
                  <a:lnTo>
                    <a:pt x="1135126" y="3175"/>
                  </a:lnTo>
                  <a:close/>
                  <a:moveTo>
                    <a:pt x="1160399" y="0"/>
                  </a:moveTo>
                  <a:lnTo>
                    <a:pt x="1172972" y="0"/>
                  </a:lnTo>
                  <a:lnTo>
                    <a:pt x="1172972" y="3175"/>
                  </a:lnTo>
                  <a:lnTo>
                    <a:pt x="1160399" y="3175"/>
                  </a:lnTo>
                  <a:close/>
                  <a:moveTo>
                    <a:pt x="1185672" y="0"/>
                  </a:moveTo>
                  <a:lnTo>
                    <a:pt x="1198245" y="0"/>
                  </a:lnTo>
                  <a:lnTo>
                    <a:pt x="1198245" y="3175"/>
                  </a:lnTo>
                  <a:lnTo>
                    <a:pt x="1185672" y="3175"/>
                  </a:lnTo>
                  <a:close/>
                  <a:moveTo>
                    <a:pt x="1210945" y="0"/>
                  </a:moveTo>
                  <a:lnTo>
                    <a:pt x="1223518" y="0"/>
                  </a:lnTo>
                  <a:lnTo>
                    <a:pt x="1223518" y="3175"/>
                  </a:lnTo>
                  <a:lnTo>
                    <a:pt x="1210945" y="3175"/>
                  </a:lnTo>
                  <a:close/>
                  <a:moveTo>
                    <a:pt x="1236218" y="0"/>
                  </a:moveTo>
                  <a:lnTo>
                    <a:pt x="1248791" y="0"/>
                  </a:lnTo>
                  <a:lnTo>
                    <a:pt x="1248791" y="3175"/>
                  </a:lnTo>
                  <a:lnTo>
                    <a:pt x="1236218" y="3175"/>
                  </a:lnTo>
                  <a:close/>
                  <a:moveTo>
                    <a:pt x="1261110" y="0"/>
                  </a:moveTo>
                  <a:lnTo>
                    <a:pt x="1273683" y="0"/>
                  </a:lnTo>
                  <a:lnTo>
                    <a:pt x="1273683" y="3175"/>
                  </a:lnTo>
                  <a:lnTo>
                    <a:pt x="1261110" y="3175"/>
                  </a:lnTo>
                  <a:close/>
                  <a:moveTo>
                    <a:pt x="1286383" y="0"/>
                  </a:moveTo>
                  <a:lnTo>
                    <a:pt x="1298956" y="0"/>
                  </a:lnTo>
                  <a:lnTo>
                    <a:pt x="1298956" y="3175"/>
                  </a:lnTo>
                  <a:lnTo>
                    <a:pt x="1286383" y="3175"/>
                  </a:lnTo>
                  <a:close/>
                  <a:moveTo>
                    <a:pt x="1311656" y="0"/>
                  </a:moveTo>
                  <a:lnTo>
                    <a:pt x="1324229" y="0"/>
                  </a:lnTo>
                  <a:lnTo>
                    <a:pt x="1324229" y="3175"/>
                  </a:lnTo>
                  <a:lnTo>
                    <a:pt x="1311656" y="3175"/>
                  </a:lnTo>
                  <a:close/>
                  <a:moveTo>
                    <a:pt x="1336929" y="0"/>
                  </a:moveTo>
                  <a:lnTo>
                    <a:pt x="1349502" y="0"/>
                  </a:lnTo>
                  <a:lnTo>
                    <a:pt x="1349502" y="3175"/>
                  </a:lnTo>
                  <a:lnTo>
                    <a:pt x="1336929" y="3175"/>
                  </a:lnTo>
                  <a:close/>
                  <a:moveTo>
                    <a:pt x="1362202" y="0"/>
                  </a:moveTo>
                  <a:lnTo>
                    <a:pt x="1374775" y="0"/>
                  </a:lnTo>
                  <a:lnTo>
                    <a:pt x="1374775" y="3175"/>
                  </a:lnTo>
                  <a:lnTo>
                    <a:pt x="1362202" y="3175"/>
                  </a:lnTo>
                  <a:close/>
                  <a:moveTo>
                    <a:pt x="1387475" y="0"/>
                  </a:moveTo>
                  <a:lnTo>
                    <a:pt x="1400048" y="0"/>
                  </a:lnTo>
                  <a:lnTo>
                    <a:pt x="1400048" y="3175"/>
                  </a:lnTo>
                  <a:lnTo>
                    <a:pt x="1387475" y="3175"/>
                  </a:lnTo>
                  <a:close/>
                  <a:moveTo>
                    <a:pt x="1412748" y="0"/>
                  </a:moveTo>
                  <a:lnTo>
                    <a:pt x="1425321" y="0"/>
                  </a:lnTo>
                  <a:lnTo>
                    <a:pt x="1425321" y="3175"/>
                  </a:lnTo>
                  <a:lnTo>
                    <a:pt x="1412748" y="3175"/>
                  </a:lnTo>
                  <a:close/>
                  <a:moveTo>
                    <a:pt x="1438021" y="0"/>
                  </a:moveTo>
                  <a:lnTo>
                    <a:pt x="1450594" y="0"/>
                  </a:lnTo>
                  <a:lnTo>
                    <a:pt x="1450594" y="3175"/>
                  </a:lnTo>
                  <a:lnTo>
                    <a:pt x="1438021" y="3175"/>
                  </a:lnTo>
                  <a:close/>
                  <a:moveTo>
                    <a:pt x="1463294" y="0"/>
                  </a:moveTo>
                  <a:lnTo>
                    <a:pt x="1475867" y="0"/>
                  </a:lnTo>
                  <a:lnTo>
                    <a:pt x="1475867" y="3175"/>
                  </a:lnTo>
                  <a:lnTo>
                    <a:pt x="1463294" y="3175"/>
                  </a:lnTo>
                  <a:close/>
                  <a:moveTo>
                    <a:pt x="1488567" y="0"/>
                  </a:moveTo>
                  <a:lnTo>
                    <a:pt x="1501140" y="0"/>
                  </a:lnTo>
                  <a:lnTo>
                    <a:pt x="1501140" y="3175"/>
                  </a:lnTo>
                  <a:lnTo>
                    <a:pt x="1488567" y="3175"/>
                  </a:lnTo>
                  <a:close/>
                  <a:moveTo>
                    <a:pt x="1513840" y="0"/>
                  </a:moveTo>
                  <a:lnTo>
                    <a:pt x="1526413" y="0"/>
                  </a:lnTo>
                  <a:lnTo>
                    <a:pt x="1526413" y="3175"/>
                  </a:lnTo>
                  <a:lnTo>
                    <a:pt x="1513840" y="3175"/>
                  </a:lnTo>
                  <a:close/>
                  <a:moveTo>
                    <a:pt x="1539113" y="0"/>
                  </a:moveTo>
                  <a:lnTo>
                    <a:pt x="1551686" y="0"/>
                  </a:lnTo>
                  <a:lnTo>
                    <a:pt x="1551686" y="3175"/>
                  </a:lnTo>
                  <a:lnTo>
                    <a:pt x="1539113" y="3175"/>
                  </a:lnTo>
                  <a:close/>
                  <a:moveTo>
                    <a:pt x="1564386" y="0"/>
                  </a:moveTo>
                  <a:lnTo>
                    <a:pt x="1576959" y="0"/>
                  </a:lnTo>
                  <a:lnTo>
                    <a:pt x="1576959" y="3175"/>
                  </a:lnTo>
                  <a:lnTo>
                    <a:pt x="1564386" y="3175"/>
                  </a:lnTo>
                  <a:close/>
                  <a:moveTo>
                    <a:pt x="1589659" y="0"/>
                  </a:moveTo>
                  <a:lnTo>
                    <a:pt x="1602232" y="0"/>
                  </a:lnTo>
                  <a:lnTo>
                    <a:pt x="1602232" y="3175"/>
                  </a:lnTo>
                  <a:lnTo>
                    <a:pt x="1589659" y="3175"/>
                  </a:lnTo>
                  <a:close/>
                  <a:moveTo>
                    <a:pt x="1614932" y="0"/>
                  </a:moveTo>
                  <a:lnTo>
                    <a:pt x="1627505" y="0"/>
                  </a:lnTo>
                  <a:lnTo>
                    <a:pt x="1627505" y="3175"/>
                  </a:lnTo>
                  <a:lnTo>
                    <a:pt x="1614932" y="3175"/>
                  </a:lnTo>
                  <a:close/>
                  <a:moveTo>
                    <a:pt x="1640205" y="0"/>
                  </a:moveTo>
                  <a:lnTo>
                    <a:pt x="1652778" y="0"/>
                  </a:lnTo>
                  <a:lnTo>
                    <a:pt x="1652778" y="3175"/>
                  </a:lnTo>
                  <a:lnTo>
                    <a:pt x="1640205" y="3175"/>
                  </a:lnTo>
                  <a:close/>
                  <a:moveTo>
                    <a:pt x="1665478" y="0"/>
                  </a:moveTo>
                  <a:lnTo>
                    <a:pt x="1678051" y="0"/>
                  </a:lnTo>
                  <a:lnTo>
                    <a:pt x="1678051" y="3175"/>
                  </a:lnTo>
                  <a:lnTo>
                    <a:pt x="1665478" y="3175"/>
                  </a:lnTo>
                  <a:close/>
                  <a:moveTo>
                    <a:pt x="1690751" y="0"/>
                  </a:moveTo>
                  <a:lnTo>
                    <a:pt x="1703324" y="0"/>
                  </a:lnTo>
                  <a:lnTo>
                    <a:pt x="1703324" y="3175"/>
                  </a:lnTo>
                  <a:lnTo>
                    <a:pt x="1690751" y="3175"/>
                  </a:lnTo>
                  <a:close/>
                  <a:moveTo>
                    <a:pt x="1716024" y="0"/>
                  </a:moveTo>
                  <a:lnTo>
                    <a:pt x="1728597" y="0"/>
                  </a:lnTo>
                  <a:lnTo>
                    <a:pt x="1728597" y="3175"/>
                  </a:lnTo>
                  <a:lnTo>
                    <a:pt x="1716024" y="3175"/>
                  </a:lnTo>
                  <a:close/>
                  <a:moveTo>
                    <a:pt x="1741297" y="0"/>
                  </a:moveTo>
                  <a:lnTo>
                    <a:pt x="1753870" y="0"/>
                  </a:lnTo>
                  <a:lnTo>
                    <a:pt x="1753870" y="3175"/>
                  </a:lnTo>
                  <a:lnTo>
                    <a:pt x="1741297" y="3175"/>
                  </a:lnTo>
                  <a:close/>
                  <a:moveTo>
                    <a:pt x="1766570" y="0"/>
                  </a:moveTo>
                  <a:lnTo>
                    <a:pt x="1779143" y="0"/>
                  </a:lnTo>
                  <a:lnTo>
                    <a:pt x="1779143" y="3175"/>
                  </a:lnTo>
                  <a:lnTo>
                    <a:pt x="1766570" y="3175"/>
                  </a:lnTo>
                  <a:close/>
                  <a:moveTo>
                    <a:pt x="0" y="0"/>
                  </a:moveTo>
                  <a:lnTo>
                    <a:pt x="12573" y="0"/>
                  </a:lnTo>
                  <a:lnTo>
                    <a:pt x="12573" y="3175"/>
                  </a:lnTo>
                  <a:lnTo>
                    <a:pt x="0" y="3175"/>
                  </a:lnTo>
                  <a:close/>
                </a:path>
              </a:pathLst>
            </a:custGeom>
            <a:solidFill>
              <a:srgbClr val="000000"/>
            </a:solidFill>
          </p:spPr>
        </p:sp>
      </p:grpSp>
      <p:grpSp>
        <p:nvGrpSpPr>
          <p:cNvPr name="Group 83" id="83"/>
          <p:cNvGrpSpPr>
            <a:grpSpLocks noChangeAspect="true"/>
          </p:cNvGrpSpPr>
          <p:nvPr/>
        </p:nvGrpSpPr>
        <p:grpSpPr>
          <a:xfrm rot="0">
            <a:off x="6415202" y="6294606"/>
            <a:ext cx="1778165" cy="3172"/>
            <a:chOff x="0" y="0"/>
            <a:chExt cx="1778165" cy="3175"/>
          </a:xfrm>
        </p:grpSpPr>
        <p:sp>
          <p:nvSpPr>
            <p:cNvPr name="Freeform 84" id="84"/>
            <p:cNvSpPr/>
            <p:nvPr/>
          </p:nvSpPr>
          <p:spPr>
            <a:xfrm flipH="false" flipV="false" rot="0">
              <a:off x="0" y="0"/>
              <a:ext cx="1779143" cy="3175"/>
            </a:xfrm>
            <a:custGeom>
              <a:avLst/>
              <a:gdLst/>
              <a:ahLst/>
              <a:cxnLst/>
              <a:rect r="r" b="b" t="t" l="l"/>
              <a:pathLst>
                <a:path h="3175" w="1779143">
                  <a:moveTo>
                    <a:pt x="25273" y="0"/>
                  </a:moveTo>
                  <a:lnTo>
                    <a:pt x="37846" y="0"/>
                  </a:lnTo>
                  <a:lnTo>
                    <a:pt x="37846" y="3175"/>
                  </a:lnTo>
                  <a:lnTo>
                    <a:pt x="25273" y="3175"/>
                  </a:lnTo>
                  <a:close/>
                  <a:moveTo>
                    <a:pt x="50419" y="0"/>
                  </a:moveTo>
                  <a:lnTo>
                    <a:pt x="62992" y="0"/>
                  </a:lnTo>
                  <a:lnTo>
                    <a:pt x="62992" y="3175"/>
                  </a:lnTo>
                  <a:lnTo>
                    <a:pt x="50419" y="3175"/>
                  </a:lnTo>
                  <a:close/>
                  <a:moveTo>
                    <a:pt x="75692" y="0"/>
                  </a:moveTo>
                  <a:lnTo>
                    <a:pt x="88265" y="0"/>
                  </a:lnTo>
                  <a:lnTo>
                    <a:pt x="88265" y="3175"/>
                  </a:lnTo>
                  <a:lnTo>
                    <a:pt x="75692" y="3175"/>
                  </a:lnTo>
                  <a:close/>
                  <a:moveTo>
                    <a:pt x="100838" y="0"/>
                  </a:moveTo>
                  <a:lnTo>
                    <a:pt x="113411" y="0"/>
                  </a:lnTo>
                  <a:lnTo>
                    <a:pt x="113411" y="3175"/>
                  </a:lnTo>
                  <a:lnTo>
                    <a:pt x="100838" y="3175"/>
                  </a:lnTo>
                  <a:close/>
                  <a:moveTo>
                    <a:pt x="126111" y="0"/>
                  </a:moveTo>
                  <a:lnTo>
                    <a:pt x="138684" y="0"/>
                  </a:lnTo>
                  <a:lnTo>
                    <a:pt x="138684" y="3175"/>
                  </a:lnTo>
                  <a:lnTo>
                    <a:pt x="126111" y="3175"/>
                  </a:lnTo>
                  <a:close/>
                  <a:moveTo>
                    <a:pt x="151384" y="0"/>
                  </a:moveTo>
                  <a:lnTo>
                    <a:pt x="163957" y="0"/>
                  </a:lnTo>
                  <a:lnTo>
                    <a:pt x="163957" y="3175"/>
                  </a:lnTo>
                  <a:lnTo>
                    <a:pt x="151384" y="3175"/>
                  </a:lnTo>
                  <a:close/>
                  <a:moveTo>
                    <a:pt x="176530" y="0"/>
                  </a:moveTo>
                  <a:lnTo>
                    <a:pt x="189103" y="0"/>
                  </a:lnTo>
                  <a:lnTo>
                    <a:pt x="189103" y="3175"/>
                  </a:lnTo>
                  <a:lnTo>
                    <a:pt x="176530" y="3175"/>
                  </a:lnTo>
                  <a:close/>
                  <a:moveTo>
                    <a:pt x="201803" y="0"/>
                  </a:moveTo>
                  <a:lnTo>
                    <a:pt x="214376" y="0"/>
                  </a:lnTo>
                  <a:lnTo>
                    <a:pt x="214376" y="3175"/>
                  </a:lnTo>
                  <a:lnTo>
                    <a:pt x="201803" y="3175"/>
                  </a:lnTo>
                  <a:close/>
                  <a:moveTo>
                    <a:pt x="227076" y="0"/>
                  </a:moveTo>
                  <a:lnTo>
                    <a:pt x="239649" y="0"/>
                  </a:lnTo>
                  <a:lnTo>
                    <a:pt x="239649" y="3175"/>
                  </a:lnTo>
                  <a:lnTo>
                    <a:pt x="227076" y="3175"/>
                  </a:lnTo>
                  <a:close/>
                  <a:moveTo>
                    <a:pt x="252349" y="0"/>
                  </a:moveTo>
                  <a:lnTo>
                    <a:pt x="264922" y="0"/>
                  </a:lnTo>
                  <a:lnTo>
                    <a:pt x="264922" y="3175"/>
                  </a:lnTo>
                  <a:lnTo>
                    <a:pt x="252349" y="3175"/>
                  </a:lnTo>
                  <a:close/>
                  <a:moveTo>
                    <a:pt x="277622" y="0"/>
                  </a:moveTo>
                  <a:lnTo>
                    <a:pt x="290195" y="0"/>
                  </a:lnTo>
                  <a:lnTo>
                    <a:pt x="290195" y="3175"/>
                  </a:lnTo>
                  <a:lnTo>
                    <a:pt x="277622" y="3175"/>
                  </a:lnTo>
                  <a:close/>
                  <a:moveTo>
                    <a:pt x="302895" y="0"/>
                  </a:moveTo>
                  <a:lnTo>
                    <a:pt x="315468" y="0"/>
                  </a:lnTo>
                  <a:lnTo>
                    <a:pt x="315468" y="3175"/>
                  </a:lnTo>
                  <a:lnTo>
                    <a:pt x="302895" y="3175"/>
                  </a:lnTo>
                  <a:close/>
                  <a:moveTo>
                    <a:pt x="328168" y="0"/>
                  </a:moveTo>
                  <a:lnTo>
                    <a:pt x="340741" y="0"/>
                  </a:lnTo>
                  <a:lnTo>
                    <a:pt x="340741" y="3175"/>
                  </a:lnTo>
                  <a:lnTo>
                    <a:pt x="328168" y="3175"/>
                  </a:lnTo>
                  <a:close/>
                  <a:moveTo>
                    <a:pt x="353060" y="0"/>
                  </a:moveTo>
                  <a:lnTo>
                    <a:pt x="365633" y="0"/>
                  </a:lnTo>
                  <a:lnTo>
                    <a:pt x="365633" y="3175"/>
                  </a:lnTo>
                  <a:lnTo>
                    <a:pt x="353060" y="3175"/>
                  </a:lnTo>
                  <a:close/>
                  <a:moveTo>
                    <a:pt x="378333" y="0"/>
                  </a:moveTo>
                  <a:lnTo>
                    <a:pt x="390906" y="0"/>
                  </a:lnTo>
                  <a:lnTo>
                    <a:pt x="390906" y="3175"/>
                  </a:lnTo>
                  <a:lnTo>
                    <a:pt x="378333" y="3175"/>
                  </a:lnTo>
                  <a:close/>
                  <a:moveTo>
                    <a:pt x="403606" y="0"/>
                  </a:moveTo>
                  <a:lnTo>
                    <a:pt x="416179" y="0"/>
                  </a:lnTo>
                  <a:lnTo>
                    <a:pt x="416179" y="3175"/>
                  </a:lnTo>
                  <a:lnTo>
                    <a:pt x="403606" y="3175"/>
                  </a:lnTo>
                  <a:close/>
                  <a:moveTo>
                    <a:pt x="428879" y="0"/>
                  </a:moveTo>
                  <a:lnTo>
                    <a:pt x="441452" y="0"/>
                  </a:lnTo>
                  <a:lnTo>
                    <a:pt x="441452" y="3175"/>
                  </a:lnTo>
                  <a:lnTo>
                    <a:pt x="428879" y="3175"/>
                  </a:lnTo>
                  <a:close/>
                  <a:moveTo>
                    <a:pt x="454152" y="0"/>
                  </a:moveTo>
                  <a:lnTo>
                    <a:pt x="466725" y="0"/>
                  </a:lnTo>
                  <a:lnTo>
                    <a:pt x="466725" y="3175"/>
                  </a:lnTo>
                  <a:lnTo>
                    <a:pt x="454152" y="3175"/>
                  </a:lnTo>
                  <a:close/>
                  <a:moveTo>
                    <a:pt x="479425" y="0"/>
                  </a:moveTo>
                  <a:lnTo>
                    <a:pt x="491998" y="0"/>
                  </a:lnTo>
                  <a:lnTo>
                    <a:pt x="491998" y="3175"/>
                  </a:lnTo>
                  <a:lnTo>
                    <a:pt x="479425" y="3175"/>
                  </a:lnTo>
                  <a:close/>
                  <a:moveTo>
                    <a:pt x="504698" y="0"/>
                  </a:moveTo>
                  <a:lnTo>
                    <a:pt x="517271" y="0"/>
                  </a:lnTo>
                  <a:lnTo>
                    <a:pt x="517271" y="3175"/>
                  </a:lnTo>
                  <a:lnTo>
                    <a:pt x="504698" y="3175"/>
                  </a:lnTo>
                  <a:close/>
                  <a:moveTo>
                    <a:pt x="529971" y="0"/>
                  </a:moveTo>
                  <a:lnTo>
                    <a:pt x="542544" y="0"/>
                  </a:lnTo>
                  <a:lnTo>
                    <a:pt x="542544" y="3175"/>
                  </a:lnTo>
                  <a:lnTo>
                    <a:pt x="529971" y="3175"/>
                  </a:lnTo>
                  <a:close/>
                  <a:moveTo>
                    <a:pt x="555244" y="0"/>
                  </a:moveTo>
                  <a:lnTo>
                    <a:pt x="567817" y="0"/>
                  </a:lnTo>
                  <a:lnTo>
                    <a:pt x="567817" y="3175"/>
                  </a:lnTo>
                  <a:lnTo>
                    <a:pt x="555244" y="3175"/>
                  </a:lnTo>
                  <a:close/>
                  <a:moveTo>
                    <a:pt x="580517" y="0"/>
                  </a:moveTo>
                  <a:lnTo>
                    <a:pt x="593090" y="0"/>
                  </a:lnTo>
                  <a:lnTo>
                    <a:pt x="593090" y="3175"/>
                  </a:lnTo>
                  <a:lnTo>
                    <a:pt x="580517" y="3175"/>
                  </a:lnTo>
                  <a:close/>
                  <a:moveTo>
                    <a:pt x="605790" y="0"/>
                  </a:moveTo>
                  <a:lnTo>
                    <a:pt x="618363" y="0"/>
                  </a:lnTo>
                  <a:lnTo>
                    <a:pt x="618363" y="3175"/>
                  </a:lnTo>
                  <a:lnTo>
                    <a:pt x="605790" y="3175"/>
                  </a:lnTo>
                  <a:close/>
                  <a:moveTo>
                    <a:pt x="631063" y="0"/>
                  </a:moveTo>
                  <a:lnTo>
                    <a:pt x="643636" y="0"/>
                  </a:lnTo>
                  <a:lnTo>
                    <a:pt x="643636" y="3175"/>
                  </a:lnTo>
                  <a:lnTo>
                    <a:pt x="631063" y="3175"/>
                  </a:lnTo>
                  <a:close/>
                  <a:moveTo>
                    <a:pt x="656336" y="0"/>
                  </a:moveTo>
                  <a:lnTo>
                    <a:pt x="668909" y="0"/>
                  </a:lnTo>
                  <a:lnTo>
                    <a:pt x="668909" y="3175"/>
                  </a:lnTo>
                  <a:lnTo>
                    <a:pt x="656336" y="3175"/>
                  </a:lnTo>
                  <a:close/>
                  <a:moveTo>
                    <a:pt x="681609" y="0"/>
                  </a:moveTo>
                  <a:lnTo>
                    <a:pt x="694182" y="0"/>
                  </a:lnTo>
                  <a:lnTo>
                    <a:pt x="694182" y="3175"/>
                  </a:lnTo>
                  <a:lnTo>
                    <a:pt x="681609" y="3175"/>
                  </a:lnTo>
                  <a:close/>
                  <a:moveTo>
                    <a:pt x="706882" y="0"/>
                  </a:moveTo>
                  <a:lnTo>
                    <a:pt x="719455" y="0"/>
                  </a:lnTo>
                  <a:lnTo>
                    <a:pt x="719455" y="3175"/>
                  </a:lnTo>
                  <a:lnTo>
                    <a:pt x="706882" y="3175"/>
                  </a:lnTo>
                  <a:close/>
                  <a:moveTo>
                    <a:pt x="732155" y="0"/>
                  </a:moveTo>
                  <a:lnTo>
                    <a:pt x="744728" y="0"/>
                  </a:lnTo>
                  <a:lnTo>
                    <a:pt x="744728" y="3175"/>
                  </a:lnTo>
                  <a:lnTo>
                    <a:pt x="732155" y="3175"/>
                  </a:lnTo>
                  <a:close/>
                  <a:moveTo>
                    <a:pt x="757428" y="0"/>
                  </a:moveTo>
                  <a:lnTo>
                    <a:pt x="770001" y="0"/>
                  </a:lnTo>
                  <a:lnTo>
                    <a:pt x="770001" y="3175"/>
                  </a:lnTo>
                  <a:lnTo>
                    <a:pt x="757428" y="3175"/>
                  </a:lnTo>
                  <a:close/>
                  <a:moveTo>
                    <a:pt x="782701" y="0"/>
                  </a:moveTo>
                  <a:lnTo>
                    <a:pt x="795274" y="0"/>
                  </a:lnTo>
                  <a:lnTo>
                    <a:pt x="795274" y="3175"/>
                  </a:lnTo>
                  <a:lnTo>
                    <a:pt x="782701" y="3175"/>
                  </a:lnTo>
                  <a:close/>
                  <a:moveTo>
                    <a:pt x="807974" y="0"/>
                  </a:moveTo>
                  <a:lnTo>
                    <a:pt x="820547" y="0"/>
                  </a:lnTo>
                  <a:lnTo>
                    <a:pt x="820547" y="3175"/>
                  </a:lnTo>
                  <a:lnTo>
                    <a:pt x="807974" y="3175"/>
                  </a:lnTo>
                  <a:close/>
                  <a:moveTo>
                    <a:pt x="833247" y="0"/>
                  </a:moveTo>
                  <a:lnTo>
                    <a:pt x="845820" y="0"/>
                  </a:lnTo>
                  <a:lnTo>
                    <a:pt x="845820" y="3175"/>
                  </a:lnTo>
                  <a:lnTo>
                    <a:pt x="833247" y="3175"/>
                  </a:lnTo>
                  <a:close/>
                  <a:moveTo>
                    <a:pt x="858520" y="0"/>
                  </a:moveTo>
                  <a:lnTo>
                    <a:pt x="871093" y="0"/>
                  </a:lnTo>
                  <a:lnTo>
                    <a:pt x="871093" y="3175"/>
                  </a:lnTo>
                  <a:lnTo>
                    <a:pt x="858520" y="3175"/>
                  </a:lnTo>
                  <a:close/>
                  <a:moveTo>
                    <a:pt x="883793" y="0"/>
                  </a:moveTo>
                  <a:lnTo>
                    <a:pt x="896366" y="0"/>
                  </a:lnTo>
                  <a:lnTo>
                    <a:pt x="896366" y="3175"/>
                  </a:lnTo>
                  <a:lnTo>
                    <a:pt x="883793" y="3175"/>
                  </a:lnTo>
                  <a:close/>
                  <a:moveTo>
                    <a:pt x="908050" y="0"/>
                  </a:moveTo>
                  <a:lnTo>
                    <a:pt x="920623" y="0"/>
                  </a:lnTo>
                  <a:lnTo>
                    <a:pt x="920623" y="3175"/>
                  </a:lnTo>
                  <a:lnTo>
                    <a:pt x="908050" y="3175"/>
                  </a:lnTo>
                  <a:close/>
                  <a:moveTo>
                    <a:pt x="933323" y="0"/>
                  </a:moveTo>
                  <a:lnTo>
                    <a:pt x="945896" y="0"/>
                  </a:lnTo>
                  <a:lnTo>
                    <a:pt x="945896" y="3175"/>
                  </a:lnTo>
                  <a:lnTo>
                    <a:pt x="933323" y="3175"/>
                  </a:lnTo>
                  <a:close/>
                  <a:moveTo>
                    <a:pt x="958596" y="0"/>
                  </a:moveTo>
                  <a:lnTo>
                    <a:pt x="971169" y="0"/>
                  </a:lnTo>
                  <a:lnTo>
                    <a:pt x="971169" y="3175"/>
                  </a:lnTo>
                  <a:lnTo>
                    <a:pt x="958596" y="3175"/>
                  </a:lnTo>
                  <a:close/>
                  <a:moveTo>
                    <a:pt x="983869" y="0"/>
                  </a:moveTo>
                  <a:lnTo>
                    <a:pt x="996442" y="0"/>
                  </a:lnTo>
                  <a:lnTo>
                    <a:pt x="996442" y="3175"/>
                  </a:lnTo>
                  <a:lnTo>
                    <a:pt x="983869" y="3175"/>
                  </a:lnTo>
                  <a:close/>
                  <a:moveTo>
                    <a:pt x="1009142" y="0"/>
                  </a:moveTo>
                  <a:lnTo>
                    <a:pt x="1021715" y="0"/>
                  </a:lnTo>
                  <a:lnTo>
                    <a:pt x="1021715" y="3175"/>
                  </a:lnTo>
                  <a:lnTo>
                    <a:pt x="1009142" y="3175"/>
                  </a:lnTo>
                  <a:close/>
                  <a:moveTo>
                    <a:pt x="1034415" y="0"/>
                  </a:moveTo>
                  <a:lnTo>
                    <a:pt x="1046988" y="0"/>
                  </a:lnTo>
                  <a:lnTo>
                    <a:pt x="1046988" y="3175"/>
                  </a:lnTo>
                  <a:lnTo>
                    <a:pt x="1034415" y="3175"/>
                  </a:lnTo>
                  <a:close/>
                  <a:moveTo>
                    <a:pt x="1059688" y="0"/>
                  </a:moveTo>
                  <a:lnTo>
                    <a:pt x="1072261" y="0"/>
                  </a:lnTo>
                  <a:lnTo>
                    <a:pt x="1072261" y="3175"/>
                  </a:lnTo>
                  <a:lnTo>
                    <a:pt x="1059688" y="3175"/>
                  </a:lnTo>
                  <a:close/>
                  <a:moveTo>
                    <a:pt x="1084580" y="0"/>
                  </a:moveTo>
                  <a:lnTo>
                    <a:pt x="1097153" y="0"/>
                  </a:lnTo>
                  <a:lnTo>
                    <a:pt x="1097153" y="3175"/>
                  </a:lnTo>
                  <a:lnTo>
                    <a:pt x="1084580" y="3175"/>
                  </a:lnTo>
                  <a:close/>
                  <a:moveTo>
                    <a:pt x="1109853" y="0"/>
                  </a:moveTo>
                  <a:lnTo>
                    <a:pt x="1122426" y="0"/>
                  </a:lnTo>
                  <a:lnTo>
                    <a:pt x="1122426" y="3175"/>
                  </a:lnTo>
                  <a:lnTo>
                    <a:pt x="1109853" y="3175"/>
                  </a:lnTo>
                  <a:close/>
                  <a:moveTo>
                    <a:pt x="1135126" y="0"/>
                  </a:moveTo>
                  <a:lnTo>
                    <a:pt x="1147699" y="0"/>
                  </a:lnTo>
                  <a:lnTo>
                    <a:pt x="1147699" y="3175"/>
                  </a:lnTo>
                  <a:lnTo>
                    <a:pt x="1135126" y="3175"/>
                  </a:lnTo>
                  <a:close/>
                  <a:moveTo>
                    <a:pt x="1160399" y="0"/>
                  </a:moveTo>
                  <a:lnTo>
                    <a:pt x="1172972" y="0"/>
                  </a:lnTo>
                  <a:lnTo>
                    <a:pt x="1172972" y="3175"/>
                  </a:lnTo>
                  <a:lnTo>
                    <a:pt x="1160399" y="3175"/>
                  </a:lnTo>
                  <a:close/>
                  <a:moveTo>
                    <a:pt x="1185672" y="0"/>
                  </a:moveTo>
                  <a:lnTo>
                    <a:pt x="1198245" y="0"/>
                  </a:lnTo>
                  <a:lnTo>
                    <a:pt x="1198245" y="3175"/>
                  </a:lnTo>
                  <a:lnTo>
                    <a:pt x="1185672" y="3175"/>
                  </a:lnTo>
                  <a:close/>
                  <a:moveTo>
                    <a:pt x="1210945" y="0"/>
                  </a:moveTo>
                  <a:lnTo>
                    <a:pt x="1223518" y="0"/>
                  </a:lnTo>
                  <a:lnTo>
                    <a:pt x="1223518" y="3175"/>
                  </a:lnTo>
                  <a:lnTo>
                    <a:pt x="1210945" y="3175"/>
                  </a:lnTo>
                  <a:close/>
                  <a:moveTo>
                    <a:pt x="1236218" y="0"/>
                  </a:moveTo>
                  <a:lnTo>
                    <a:pt x="1248791" y="0"/>
                  </a:lnTo>
                  <a:lnTo>
                    <a:pt x="1248791" y="3175"/>
                  </a:lnTo>
                  <a:lnTo>
                    <a:pt x="1236218" y="3175"/>
                  </a:lnTo>
                  <a:close/>
                  <a:moveTo>
                    <a:pt x="1261110" y="0"/>
                  </a:moveTo>
                  <a:lnTo>
                    <a:pt x="1273683" y="0"/>
                  </a:lnTo>
                  <a:lnTo>
                    <a:pt x="1273683" y="3175"/>
                  </a:lnTo>
                  <a:lnTo>
                    <a:pt x="1261110" y="3175"/>
                  </a:lnTo>
                  <a:close/>
                  <a:moveTo>
                    <a:pt x="1286383" y="0"/>
                  </a:moveTo>
                  <a:lnTo>
                    <a:pt x="1298956" y="0"/>
                  </a:lnTo>
                  <a:lnTo>
                    <a:pt x="1298956" y="3175"/>
                  </a:lnTo>
                  <a:lnTo>
                    <a:pt x="1286383" y="3175"/>
                  </a:lnTo>
                  <a:close/>
                  <a:moveTo>
                    <a:pt x="1311656" y="0"/>
                  </a:moveTo>
                  <a:lnTo>
                    <a:pt x="1324229" y="0"/>
                  </a:lnTo>
                  <a:lnTo>
                    <a:pt x="1324229" y="3175"/>
                  </a:lnTo>
                  <a:lnTo>
                    <a:pt x="1311656" y="3175"/>
                  </a:lnTo>
                  <a:close/>
                  <a:moveTo>
                    <a:pt x="1336929" y="0"/>
                  </a:moveTo>
                  <a:lnTo>
                    <a:pt x="1349502" y="0"/>
                  </a:lnTo>
                  <a:lnTo>
                    <a:pt x="1349502" y="3175"/>
                  </a:lnTo>
                  <a:lnTo>
                    <a:pt x="1336929" y="3175"/>
                  </a:lnTo>
                  <a:close/>
                  <a:moveTo>
                    <a:pt x="1362202" y="0"/>
                  </a:moveTo>
                  <a:lnTo>
                    <a:pt x="1374775" y="0"/>
                  </a:lnTo>
                  <a:lnTo>
                    <a:pt x="1374775" y="3175"/>
                  </a:lnTo>
                  <a:lnTo>
                    <a:pt x="1362202" y="3175"/>
                  </a:lnTo>
                  <a:close/>
                  <a:moveTo>
                    <a:pt x="1387475" y="0"/>
                  </a:moveTo>
                  <a:lnTo>
                    <a:pt x="1400048" y="0"/>
                  </a:lnTo>
                  <a:lnTo>
                    <a:pt x="1400048" y="3175"/>
                  </a:lnTo>
                  <a:lnTo>
                    <a:pt x="1387475" y="3175"/>
                  </a:lnTo>
                  <a:close/>
                  <a:moveTo>
                    <a:pt x="1412748" y="0"/>
                  </a:moveTo>
                  <a:lnTo>
                    <a:pt x="1425321" y="0"/>
                  </a:lnTo>
                  <a:lnTo>
                    <a:pt x="1425321" y="3175"/>
                  </a:lnTo>
                  <a:lnTo>
                    <a:pt x="1412748" y="3175"/>
                  </a:lnTo>
                  <a:close/>
                  <a:moveTo>
                    <a:pt x="1438021" y="0"/>
                  </a:moveTo>
                  <a:lnTo>
                    <a:pt x="1450594" y="0"/>
                  </a:lnTo>
                  <a:lnTo>
                    <a:pt x="1450594" y="3175"/>
                  </a:lnTo>
                  <a:lnTo>
                    <a:pt x="1438021" y="3175"/>
                  </a:lnTo>
                  <a:close/>
                  <a:moveTo>
                    <a:pt x="1463294" y="0"/>
                  </a:moveTo>
                  <a:lnTo>
                    <a:pt x="1475867" y="0"/>
                  </a:lnTo>
                  <a:lnTo>
                    <a:pt x="1475867" y="3175"/>
                  </a:lnTo>
                  <a:lnTo>
                    <a:pt x="1463294" y="3175"/>
                  </a:lnTo>
                  <a:close/>
                  <a:moveTo>
                    <a:pt x="1488567" y="0"/>
                  </a:moveTo>
                  <a:lnTo>
                    <a:pt x="1501140" y="0"/>
                  </a:lnTo>
                  <a:lnTo>
                    <a:pt x="1501140" y="3175"/>
                  </a:lnTo>
                  <a:lnTo>
                    <a:pt x="1488567" y="3175"/>
                  </a:lnTo>
                  <a:close/>
                  <a:moveTo>
                    <a:pt x="1513840" y="0"/>
                  </a:moveTo>
                  <a:lnTo>
                    <a:pt x="1526413" y="0"/>
                  </a:lnTo>
                  <a:lnTo>
                    <a:pt x="1526413" y="3175"/>
                  </a:lnTo>
                  <a:lnTo>
                    <a:pt x="1513840" y="3175"/>
                  </a:lnTo>
                  <a:close/>
                  <a:moveTo>
                    <a:pt x="1539113" y="0"/>
                  </a:moveTo>
                  <a:lnTo>
                    <a:pt x="1551686" y="0"/>
                  </a:lnTo>
                  <a:lnTo>
                    <a:pt x="1551686" y="3175"/>
                  </a:lnTo>
                  <a:lnTo>
                    <a:pt x="1539113" y="3175"/>
                  </a:lnTo>
                  <a:close/>
                  <a:moveTo>
                    <a:pt x="1564386" y="0"/>
                  </a:moveTo>
                  <a:lnTo>
                    <a:pt x="1576959" y="0"/>
                  </a:lnTo>
                  <a:lnTo>
                    <a:pt x="1576959" y="3175"/>
                  </a:lnTo>
                  <a:lnTo>
                    <a:pt x="1564386" y="3175"/>
                  </a:lnTo>
                  <a:close/>
                  <a:moveTo>
                    <a:pt x="1589659" y="0"/>
                  </a:moveTo>
                  <a:lnTo>
                    <a:pt x="1602232" y="0"/>
                  </a:lnTo>
                  <a:lnTo>
                    <a:pt x="1602232" y="3175"/>
                  </a:lnTo>
                  <a:lnTo>
                    <a:pt x="1589659" y="3175"/>
                  </a:lnTo>
                  <a:close/>
                  <a:moveTo>
                    <a:pt x="1614932" y="0"/>
                  </a:moveTo>
                  <a:lnTo>
                    <a:pt x="1627505" y="0"/>
                  </a:lnTo>
                  <a:lnTo>
                    <a:pt x="1627505" y="3175"/>
                  </a:lnTo>
                  <a:lnTo>
                    <a:pt x="1614932" y="3175"/>
                  </a:lnTo>
                  <a:close/>
                  <a:moveTo>
                    <a:pt x="1640205" y="0"/>
                  </a:moveTo>
                  <a:lnTo>
                    <a:pt x="1652778" y="0"/>
                  </a:lnTo>
                  <a:lnTo>
                    <a:pt x="1652778" y="3175"/>
                  </a:lnTo>
                  <a:lnTo>
                    <a:pt x="1640205" y="3175"/>
                  </a:lnTo>
                  <a:close/>
                  <a:moveTo>
                    <a:pt x="1665478" y="0"/>
                  </a:moveTo>
                  <a:lnTo>
                    <a:pt x="1678051" y="0"/>
                  </a:lnTo>
                  <a:lnTo>
                    <a:pt x="1678051" y="3175"/>
                  </a:lnTo>
                  <a:lnTo>
                    <a:pt x="1665478" y="3175"/>
                  </a:lnTo>
                  <a:close/>
                  <a:moveTo>
                    <a:pt x="1690751" y="0"/>
                  </a:moveTo>
                  <a:lnTo>
                    <a:pt x="1703324" y="0"/>
                  </a:lnTo>
                  <a:lnTo>
                    <a:pt x="1703324" y="3175"/>
                  </a:lnTo>
                  <a:lnTo>
                    <a:pt x="1690751" y="3175"/>
                  </a:lnTo>
                  <a:close/>
                  <a:moveTo>
                    <a:pt x="1716024" y="0"/>
                  </a:moveTo>
                  <a:lnTo>
                    <a:pt x="1728597" y="0"/>
                  </a:lnTo>
                  <a:lnTo>
                    <a:pt x="1728597" y="3175"/>
                  </a:lnTo>
                  <a:lnTo>
                    <a:pt x="1716024" y="3175"/>
                  </a:lnTo>
                  <a:close/>
                  <a:moveTo>
                    <a:pt x="1741297" y="0"/>
                  </a:moveTo>
                  <a:lnTo>
                    <a:pt x="1753870" y="0"/>
                  </a:lnTo>
                  <a:lnTo>
                    <a:pt x="1753870" y="3175"/>
                  </a:lnTo>
                  <a:lnTo>
                    <a:pt x="1741297" y="3175"/>
                  </a:lnTo>
                  <a:close/>
                  <a:moveTo>
                    <a:pt x="1766570" y="0"/>
                  </a:moveTo>
                  <a:lnTo>
                    <a:pt x="1779143" y="0"/>
                  </a:lnTo>
                  <a:lnTo>
                    <a:pt x="1779143" y="3175"/>
                  </a:lnTo>
                  <a:lnTo>
                    <a:pt x="1766570" y="3175"/>
                  </a:lnTo>
                  <a:close/>
                  <a:moveTo>
                    <a:pt x="0" y="0"/>
                  </a:moveTo>
                  <a:lnTo>
                    <a:pt x="12573" y="0"/>
                  </a:lnTo>
                  <a:lnTo>
                    <a:pt x="12573" y="3175"/>
                  </a:lnTo>
                  <a:lnTo>
                    <a:pt x="0" y="3175"/>
                  </a:lnTo>
                  <a:close/>
                </a:path>
              </a:pathLst>
            </a:custGeom>
            <a:solidFill>
              <a:srgbClr val="000000"/>
            </a:solidFill>
          </p:spPr>
        </p:sp>
      </p:grpSp>
      <p:grpSp>
        <p:nvGrpSpPr>
          <p:cNvPr name="Group 85" id="85"/>
          <p:cNvGrpSpPr>
            <a:grpSpLocks noChangeAspect="true"/>
          </p:cNvGrpSpPr>
          <p:nvPr/>
        </p:nvGrpSpPr>
        <p:grpSpPr>
          <a:xfrm rot="0">
            <a:off x="8373599" y="6294606"/>
            <a:ext cx="1778165" cy="3172"/>
            <a:chOff x="0" y="0"/>
            <a:chExt cx="1778165" cy="3175"/>
          </a:xfrm>
        </p:grpSpPr>
        <p:sp>
          <p:nvSpPr>
            <p:cNvPr name="Freeform 86" id="86"/>
            <p:cNvSpPr/>
            <p:nvPr/>
          </p:nvSpPr>
          <p:spPr>
            <a:xfrm flipH="false" flipV="false" rot="0">
              <a:off x="0" y="0"/>
              <a:ext cx="1779143" cy="3175"/>
            </a:xfrm>
            <a:custGeom>
              <a:avLst/>
              <a:gdLst/>
              <a:ahLst/>
              <a:cxnLst/>
              <a:rect r="r" b="b" t="t" l="l"/>
              <a:pathLst>
                <a:path h="3175" w="1779143">
                  <a:moveTo>
                    <a:pt x="25273" y="0"/>
                  </a:moveTo>
                  <a:lnTo>
                    <a:pt x="37846" y="0"/>
                  </a:lnTo>
                  <a:lnTo>
                    <a:pt x="37846" y="3175"/>
                  </a:lnTo>
                  <a:lnTo>
                    <a:pt x="25273" y="3175"/>
                  </a:lnTo>
                  <a:close/>
                  <a:moveTo>
                    <a:pt x="50419" y="0"/>
                  </a:moveTo>
                  <a:lnTo>
                    <a:pt x="62992" y="0"/>
                  </a:lnTo>
                  <a:lnTo>
                    <a:pt x="62992" y="3175"/>
                  </a:lnTo>
                  <a:lnTo>
                    <a:pt x="50419" y="3175"/>
                  </a:lnTo>
                  <a:close/>
                  <a:moveTo>
                    <a:pt x="75692" y="0"/>
                  </a:moveTo>
                  <a:lnTo>
                    <a:pt x="88265" y="0"/>
                  </a:lnTo>
                  <a:lnTo>
                    <a:pt x="88265" y="3175"/>
                  </a:lnTo>
                  <a:lnTo>
                    <a:pt x="75692" y="3175"/>
                  </a:lnTo>
                  <a:close/>
                  <a:moveTo>
                    <a:pt x="100838" y="0"/>
                  </a:moveTo>
                  <a:lnTo>
                    <a:pt x="113411" y="0"/>
                  </a:lnTo>
                  <a:lnTo>
                    <a:pt x="113411" y="3175"/>
                  </a:lnTo>
                  <a:lnTo>
                    <a:pt x="100838" y="3175"/>
                  </a:lnTo>
                  <a:close/>
                  <a:moveTo>
                    <a:pt x="126111" y="0"/>
                  </a:moveTo>
                  <a:lnTo>
                    <a:pt x="138684" y="0"/>
                  </a:lnTo>
                  <a:lnTo>
                    <a:pt x="138684" y="3175"/>
                  </a:lnTo>
                  <a:lnTo>
                    <a:pt x="126111" y="3175"/>
                  </a:lnTo>
                  <a:close/>
                  <a:moveTo>
                    <a:pt x="151384" y="0"/>
                  </a:moveTo>
                  <a:lnTo>
                    <a:pt x="163957" y="0"/>
                  </a:lnTo>
                  <a:lnTo>
                    <a:pt x="163957" y="3175"/>
                  </a:lnTo>
                  <a:lnTo>
                    <a:pt x="151384" y="3175"/>
                  </a:lnTo>
                  <a:close/>
                  <a:moveTo>
                    <a:pt x="176530" y="0"/>
                  </a:moveTo>
                  <a:lnTo>
                    <a:pt x="189103" y="0"/>
                  </a:lnTo>
                  <a:lnTo>
                    <a:pt x="189103" y="3175"/>
                  </a:lnTo>
                  <a:lnTo>
                    <a:pt x="176530" y="3175"/>
                  </a:lnTo>
                  <a:close/>
                  <a:moveTo>
                    <a:pt x="201803" y="0"/>
                  </a:moveTo>
                  <a:lnTo>
                    <a:pt x="214376" y="0"/>
                  </a:lnTo>
                  <a:lnTo>
                    <a:pt x="214376" y="3175"/>
                  </a:lnTo>
                  <a:lnTo>
                    <a:pt x="201803" y="3175"/>
                  </a:lnTo>
                  <a:close/>
                  <a:moveTo>
                    <a:pt x="227076" y="0"/>
                  </a:moveTo>
                  <a:lnTo>
                    <a:pt x="239649" y="0"/>
                  </a:lnTo>
                  <a:lnTo>
                    <a:pt x="239649" y="3175"/>
                  </a:lnTo>
                  <a:lnTo>
                    <a:pt x="227076" y="3175"/>
                  </a:lnTo>
                  <a:close/>
                  <a:moveTo>
                    <a:pt x="252349" y="0"/>
                  </a:moveTo>
                  <a:lnTo>
                    <a:pt x="264922" y="0"/>
                  </a:lnTo>
                  <a:lnTo>
                    <a:pt x="264922" y="3175"/>
                  </a:lnTo>
                  <a:lnTo>
                    <a:pt x="252349" y="3175"/>
                  </a:lnTo>
                  <a:close/>
                  <a:moveTo>
                    <a:pt x="277622" y="0"/>
                  </a:moveTo>
                  <a:lnTo>
                    <a:pt x="290195" y="0"/>
                  </a:lnTo>
                  <a:lnTo>
                    <a:pt x="290195" y="3175"/>
                  </a:lnTo>
                  <a:lnTo>
                    <a:pt x="277622" y="3175"/>
                  </a:lnTo>
                  <a:close/>
                  <a:moveTo>
                    <a:pt x="302895" y="0"/>
                  </a:moveTo>
                  <a:lnTo>
                    <a:pt x="315468" y="0"/>
                  </a:lnTo>
                  <a:lnTo>
                    <a:pt x="315468" y="3175"/>
                  </a:lnTo>
                  <a:lnTo>
                    <a:pt x="302895" y="3175"/>
                  </a:lnTo>
                  <a:close/>
                  <a:moveTo>
                    <a:pt x="328168" y="0"/>
                  </a:moveTo>
                  <a:lnTo>
                    <a:pt x="340741" y="0"/>
                  </a:lnTo>
                  <a:lnTo>
                    <a:pt x="340741" y="3175"/>
                  </a:lnTo>
                  <a:lnTo>
                    <a:pt x="328168" y="3175"/>
                  </a:lnTo>
                  <a:close/>
                  <a:moveTo>
                    <a:pt x="353060" y="0"/>
                  </a:moveTo>
                  <a:lnTo>
                    <a:pt x="365633" y="0"/>
                  </a:lnTo>
                  <a:lnTo>
                    <a:pt x="365633" y="3175"/>
                  </a:lnTo>
                  <a:lnTo>
                    <a:pt x="353060" y="3175"/>
                  </a:lnTo>
                  <a:close/>
                  <a:moveTo>
                    <a:pt x="378333" y="0"/>
                  </a:moveTo>
                  <a:lnTo>
                    <a:pt x="390906" y="0"/>
                  </a:lnTo>
                  <a:lnTo>
                    <a:pt x="390906" y="3175"/>
                  </a:lnTo>
                  <a:lnTo>
                    <a:pt x="378333" y="3175"/>
                  </a:lnTo>
                  <a:close/>
                  <a:moveTo>
                    <a:pt x="403606" y="0"/>
                  </a:moveTo>
                  <a:lnTo>
                    <a:pt x="416179" y="0"/>
                  </a:lnTo>
                  <a:lnTo>
                    <a:pt x="416179" y="3175"/>
                  </a:lnTo>
                  <a:lnTo>
                    <a:pt x="403606" y="3175"/>
                  </a:lnTo>
                  <a:close/>
                  <a:moveTo>
                    <a:pt x="428879" y="0"/>
                  </a:moveTo>
                  <a:lnTo>
                    <a:pt x="441452" y="0"/>
                  </a:lnTo>
                  <a:lnTo>
                    <a:pt x="441452" y="3175"/>
                  </a:lnTo>
                  <a:lnTo>
                    <a:pt x="428879" y="3175"/>
                  </a:lnTo>
                  <a:close/>
                  <a:moveTo>
                    <a:pt x="454152" y="0"/>
                  </a:moveTo>
                  <a:lnTo>
                    <a:pt x="466725" y="0"/>
                  </a:lnTo>
                  <a:lnTo>
                    <a:pt x="466725" y="3175"/>
                  </a:lnTo>
                  <a:lnTo>
                    <a:pt x="454152" y="3175"/>
                  </a:lnTo>
                  <a:close/>
                  <a:moveTo>
                    <a:pt x="479425" y="0"/>
                  </a:moveTo>
                  <a:lnTo>
                    <a:pt x="491998" y="0"/>
                  </a:lnTo>
                  <a:lnTo>
                    <a:pt x="491998" y="3175"/>
                  </a:lnTo>
                  <a:lnTo>
                    <a:pt x="479425" y="3175"/>
                  </a:lnTo>
                  <a:close/>
                  <a:moveTo>
                    <a:pt x="504698" y="0"/>
                  </a:moveTo>
                  <a:lnTo>
                    <a:pt x="517271" y="0"/>
                  </a:lnTo>
                  <a:lnTo>
                    <a:pt x="517271" y="3175"/>
                  </a:lnTo>
                  <a:lnTo>
                    <a:pt x="504698" y="3175"/>
                  </a:lnTo>
                  <a:close/>
                  <a:moveTo>
                    <a:pt x="529971" y="0"/>
                  </a:moveTo>
                  <a:lnTo>
                    <a:pt x="542544" y="0"/>
                  </a:lnTo>
                  <a:lnTo>
                    <a:pt x="542544" y="3175"/>
                  </a:lnTo>
                  <a:lnTo>
                    <a:pt x="529971" y="3175"/>
                  </a:lnTo>
                  <a:close/>
                  <a:moveTo>
                    <a:pt x="555244" y="0"/>
                  </a:moveTo>
                  <a:lnTo>
                    <a:pt x="567817" y="0"/>
                  </a:lnTo>
                  <a:lnTo>
                    <a:pt x="567817" y="3175"/>
                  </a:lnTo>
                  <a:lnTo>
                    <a:pt x="555244" y="3175"/>
                  </a:lnTo>
                  <a:close/>
                  <a:moveTo>
                    <a:pt x="580517" y="0"/>
                  </a:moveTo>
                  <a:lnTo>
                    <a:pt x="593090" y="0"/>
                  </a:lnTo>
                  <a:lnTo>
                    <a:pt x="593090" y="3175"/>
                  </a:lnTo>
                  <a:lnTo>
                    <a:pt x="580517" y="3175"/>
                  </a:lnTo>
                  <a:close/>
                  <a:moveTo>
                    <a:pt x="605790" y="0"/>
                  </a:moveTo>
                  <a:lnTo>
                    <a:pt x="618363" y="0"/>
                  </a:lnTo>
                  <a:lnTo>
                    <a:pt x="618363" y="3175"/>
                  </a:lnTo>
                  <a:lnTo>
                    <a:pt x="605790" y="3175"/>
                  </a:lnTo>
                  <a:close/>
                  <a:moveTo>
                    <a:pt x="631063" y="0"/>
                  </a:moveTo>
                  <a:lnTo>
                    <a:pt x="643636" y="0"/>
                  </a:lnTo>
                  <a:lnTo>
                    <a:pt x="643636" y="3175"/>
                  </a:lnTo>
                  <a:lnTo>
                    <a:pt x="631063" y="3175"/>
                  </a:lnTo>
                  <a:close/>
                  <a:moveTo>
                    <a:pt x="656336" y="0"/>
                  </a:moveTo>
                  <a:lnTo>
                    <a:pt x="668909" y="0"/>
                  </a:lnTo>
                  <a:lnTo>
                    <a:pt x="668909" y="3175"/>
                  </a:lnTo>
                  <a:lnTo>
                    <a:pt x="656336" y="3175"/>
                  </a:lnTo>
                  <a:close/>
                  <a:moveTo>
                    <a:pt x="681609" y="0"/>
                  </a:moveTo>
                  <a:lnTo>
                    <a:pt x="694182" y="0"/>
                  </a:lnTo>
                  <a:lnTo>
                    <a:pt x="694182" y="3175"/>
                  </a:lnTo>
                  <a:lnTo>
                    <a:pt x="681609" y="3175"/>
                  </a:lnTo>
                  <a:close/>
                  <a:moveTo>
                    <a:pt x="706882" y="0"/>
                  </a:moveTo>
                  <a:lnTo>
                    <a:pt x="719455" y="0"/>
                  </a:lnTo>
                  <a:lnTo>
                    <a:pt x="719455" y="3175"/>
                  </a:lnTo>
                  <a:lnTo>
                    <a:pt x="706882" y="3175"/>
                  </a:lnTo>
                  <a:close/>
                  <a:moveTo>
                    <a:pt x="732155" y="0"/>
                  </a:moveTo>
                  <a:lnTo>
                    <a:pt x="744728" y="0"/>
                  </a:lnTo>
                  <a:lnTo>
                    <a:pt x="744728" y="3175"/>
                  </a:lnTo>
                  <a:lnTo>
                    <a:pt x="732155" y="3175"/>
                  </a:lnTo>
                  <a:close/>
                  <a:moveTo>
                    <a:pt x="757428" y="0"/>
                  </a:moveTo>
                  <a:lnTo>
                    <a:pt x="770001" y="0"/>
                  </a:lnTo>
                  <a:lnTo>
                    <a:pt x="770001" y="3175"/>
                  </a:lnTo>
                  <a:lnTo>
                    <a:pt x="757428" y="3175"/>
                  </a:lnTo>
                  <a:close/>
                  <a:moveTo>
                    <a:pt x="782701" y="0"/>
                  </a:moveTo>
                  <a:lnTo>
                    <a:pt x="795274" y="0"/>
                  </a:lnTo>
                  <a:lnTo>
                    <a:pt x="795274" y="3175"/>
                  </a:lnTo>
                  <a:lnTo>
                    <a:pt x="782701" y="3175"/>
                  </a:lnTo>
                  <a:close/>
                  <a:moveTo>
                    <a:pt x="807974" y="0"/>
                  </a:moveTo>
                  <a:lnTo>
                    <a:pt x="820547" y="0"/>
                  </a:lnTo>
                  <a:lnTo>
                    <a:pt x="820547" y="3175"/>
                  </a:lnTo>
                  <a:lnTo>
                    <a:pt x="807974" y="3175"/>
                  </a:lnTo>
                  <a:close/>
                  <a:moveTo>
                    <a:pt x="833247" y="0"/>
                  </a:moveTo>
                  <a:lnTo>
                    <a:pt x="845820" y="0"/>
                  </a:lnTo>
                  <a:lnTo>
                    <a:pt x="845820" y="3175"/>
                  </a:lnTo>
                  <a:lnTo>
                    <a:pt x="833247" y="3175"/>
                  </a:lnTo>
                  <a:close/>
                  <a:moveTo>
                    <a:pt x="858520" y="0"/>
                  </a:moveTo>
                  <a:lnTo>
                    <a:pt x="871093" y="0"/>
                  </a:lnTo>
                  <a:lnTo>
                    <a:pt x="871093" y="3175"/>
                  </a:lnTo>
                  <a:lnTo>
                    <a:pt x="858520" y="3175"/>
                  </a:lnTo>
                  <a:close/>
                  <a:moveTo>
                    <a:pt x="883793" y="0"/>
                  </a:moveTo>
                  <a:lnTo>
                    <a:pt x="896366" y="0"/>
                  </a:lnTo>
                  <a:lnTo>
                    <a:pt x="896366" y="3175"/>
                  </a:lnTo>
                  <a:lnTo>
                    <a:pt x="883793" y="3175"/>
                  </a:lnTo>
                  <a:close/>
                  <a:moveTo>
                    <a:pt x="908050" y="0"/>
                  </a:moveTo>
                  <a:lnTo>
                    <a:pt x="920623" y="0"/>
                  </a:lnTo>
                  <a:lnTo>
                    <a:pt x="920623" y="3175"/>
                  </a:lnTo>
                  <a:lnTo>
                    <a:pt x="908050" y="3175"/>
                  </a:lnTo>
                  <a:close/>
                  <a:moveTo>
                    <a:pt x="933323" y="0"/>
                  </a:moveTo>
                  <a:lnTo>
                    <a:pt x="945896" y="0"/>
                  </a:lnTo>
                  <a:lnTo>
                    <a:pt x="945896" y="3175"/>
                  </a:lnTo>
                  <a:lnTo>
                    <a:pt x="933323" y="3175"/>
                  </a:lnTo>
                  <a:close/>
                  <a:moveTo>
                    <a:pt x="958596" y="0"/>
                  </a:moveTo>
                  <a:lnTo>
                    <a:pt x="971169" y="0"/>
                  </a:lnTo>
                  <a:lnTo>
                    <a:pt x="971169" y="3175"/>
                  </a:lnTo>
                  <a:lnTo>
                    <a:pt x="958596" y="3175"/>
                  </a:lnTo>
                  <a:close/>
                  <a:moveTo>
                    <a:pt x="983869" y="0"/>
                  </a:moveTo>
                  <a:lnTo>
                    <a:pt x="996442" y="0"/>
                  </a:lnTo>
                  <a:lnTo>
                    <a:pt x="996442" y="3175"/>
                  </a:lnTo>
                  <a:lnTo>
                    <a:pt x="983869" y="3175"/>
                  </a:lnTo>
                  <a:close/>
                  <a:moveTo>
                    <a:pt x="1009142" y="0"/>
                  </a:moveTo>
                  <a:lnTo>
                    <a:pt x="1021715" y="0"/>
                  </a:lnTo>
                  <a:lnTo>
                    <a:pt x="1021715" y="3175"/>
                  </a:lnTo>
                  <a:lnTo>
                    <a:pt x="1009142" y="3175"/>
                  </a:lnTo>
                  <a:close/>
                  <a:moveTo>
                    <a:pt x="1034415" y="0"/>
                  </a:moveTo>
                  <a:lnTo>
                    <a:pt x="1046988" y="0"/>
                  </a:lnTo>
                  <a:lnTo>
                    <a:pt x="1046988" y="3175"/>
                  </a:lnTo>
                  <a:lnTo>
                    <a:pt x="1034415" y="3175"/>
                  </a:lnTo>
                  <a:close/>
                  <a:moveTo>
                    <a:pt x="1059688" y="0"/>
                  </a:moveTo>
                  <a:lnTo>
                    <a:pt x="1072261" y="0"/>
                  </a:lnTo>
                  <a:lnTo>
                    <a:pt x="1072261" y="3175"/>
                  </a:lnTo>
                  <a:lnTo>
                    <a:pt x="1059688" y="3175"/>
                  </a:lnTo>
                  <a:close/>
                  <a:moveTo>
                    <a:pt x="1084580" y="0"/>
                  </a:moveTo>
                  <a:lnTo>
                    <a:pt x="1097153" y="0"/>
                  </a:lnTo>
                  <a:lnTo>
                    <a:pt x="1097153" y="3175"/>
                  </a:lnTo>
                  <a:lnTo>
                    <a:pt x="1084580" y="3175"/>
                  </a:lnTo>
                  <a:close/>
                  <a:moveTo>
                    <a:pt x="1109853" y="0"/>
                  </a:moveTo>
                  <a:lnTo>
                    <a:pt x="1122426" y="0"/>
                  </a:lnTo>
                  <a:lnTo>
                    <a:pt x="1122426" y="3175"/>
                  </a:lnTo>
                  <a:lnTo>
                    <a:pt x="1109853" y="3175"/>
                  </a:lnTo>
                  <a:close/>
                  <a:moveTo>
                    <a:pt x="1135126" y="0"/>
                  </a:moveTo>
                  <a:lnTo>
                    <a:pt x="1147699" y="0"/>
                  </a:lnTo>
                  <a:lnTo>
                    <a:pt x="1147699" y="3175"/>
                  </a:lnTo>
                  <a:lnTo>
                    <a:pt x="1135126" y="3175"/>
                  </a:lnTo>
                  <a:close/>
                  <a:moveTo>
                    <a:pt x="1160399" y="0"/>
                  </a:moveTo>
                  <a:lnTo>
                    <a:pt x="1172972" y="0"/>
                  </a:lnTo>
                  <a:lnTo>
                    <a:pt x="1172972" y="3175"/>
                  </a:lnTo>
                  <a:lnTo>
                    <a:pt x="1160399" y="3175"/>
                  </a:lnTo>
                  <a:close/>
                  <a:moveTo>
                    <a:pt x="1185672" y="0"/>
                  </a:moveTo>
                  <a:lnTo>
                    <a:pt x="1198245" y="0"/>
                  </a:lnTo>
                  <a:lnTo>
                    <a:pt x="1198245" y="3175"/>
                  </a:lnTo>
                  <a:lnTo>
                    <a:pt x="1185672" y="3175"/>
                  </a:lnTo>
                  <a:close/>
                  <a:moveTo>
                    <a:pt x="1210945" y="0"/>
                  </a:moveTo>
                  <a:lnTo>
                    <a:pt x="1223518" y="0"/>
                  </a:lnTo>
                  <a:lnTo>
                    <a:pt x="1223518" y="3175"/>
                  </a:lnTo>
                  <a:lnTo>
                    <a:pt x="1210945" y="3175"/>
                  </a:lnTo>
                  <a:close/>
                  <a:moveTo>
                    <a:pt x="1236218" y="0"/>
                  </a:moveTo>
                  <a:lnTo>
                    <a:pt x="1248791" y="0"/>
                  </a:lnTo>
                  <a:lnTo>
                    <a:pt x="1248791" y="3175"/>
                  </a:lnTo>
                  <a:lnTo>
                    <a:pt x="1236218" y="3175"/>
                  </a:lnTo>
                  <a:close/>
                  <a:moveTo>
                    <a:pt x="1261110" y="0"/>
                  </a:moveTo>
                  <a:lnTo>
                    <a:pt x="1273683" y="0"/>
                  </a:lnTo>
                  <a:lnTo>
                    <a:pt x="1273683" y="3175"/>
                  </a:lnTo>
                  <a:lnTo>
                    <a:pt x="1261110" y="3175"/>
                  </a:lnTo>
                  <a:close/>
                  <a:moveTo>
                    <a:pt x="1286383" y="0"/>
                  </a:moveTo>
                  <a:lnTo>
                    <a:pt x="1298956" y="0"/>
                  </a:lnTo>
                  <a:lnTo>
                    <a:pt x="1298956" y="3175"/>
                  </a:lnTo>
                  <a:lnTo>
                    <a:pt x="1286383" y="3175"/>
                  </a:lnTo>
                  <a:close/>
                  <a:moveTo>
                    <a:pt x="1311656" y="0"/>
                  </a:moveTo>
                  <a:lnTo>
                    <a:pt x="1324229" y="0"/>
                  </a:lnTo>
                  <a:lnTo>
                    <a:pt x="1324229" y="3175"/>
                  </a:lnTo>
                  <a:lnTo>
                    <a:pt x="1311656" y="3175"/>
                  </a:lnTo>
                  <a:close/>
                  <a:moveTo>
                    <a:pt x="1336929" y="0"/>
                  </a:moveTo>
                  <a:lnTo>
                    <a:pt x="1349502" y="0"/>
                  </a:lnTo>
                  <a:lnTo>
                    <a:pt x="1349502" y="3175"/>
                  </a:lnTo>
                  <a:lnTo>
                    <a:pt x="1336929" y="3175"/>
                  </a:lnTo>
                  <a:close/>
                  <a:moveTo>
                    <a:pt x="1362202" y="0"/>
                  </a:moveTo>
                  <a:lnTo>
                    <a:pt x="1374775" y="0"/>
                  </a:lnTo>
                  <a:lnTo>
                    <a:pt x="1374775" y="3175"/>
                  </a:lnTo>
                  <a:lnTo>
                    <a:pt x="1362202" y="3175"/>
                  </a:lnTo>
                  <a:close/>
                  <a:moveTo>
                    <a:pt x="1387475" y="0"/>
                  </a:moveTo>
                  <a:lnTo>
                    <a:pt x="1400048" y="0"/>
                  </a:lnTo>
                  <a:lnTo>
                    <a:pt x="1400048" y="3175"/>
                  </a:lnTo>
                  <a:lnTo>
                    <a:pt x="1387475" y="3175"/>
                  </a:lnTo>
                  <a:close/>
                  <a:moveTo>
                    <a:pt x="1412748" y="0"/>
                  </a:moveTo>
                  <a:lnTo>
                    <a:pt x="1425321" y="0"/>
                  </a:lnTo>
                  <a:lnTo>
                    <a:pt x="1425321" y="3175"/>
                  </a:lnTo>
                  <a:lnTo>
                    <a:pt x="1412748" y="3175"/>
                  </a:lnTo>
                  <a:close/>
                  <a:moveTo>
                    <a:pt x="1438021" y="0"/>
                  </a:moveTo>
                  <a:lnTo>
                    <a:pt x="1450594" y="0"/>
                  </a:lnTo>
                  <a:lnTo>
                    <a:pt x="1450594" y="3175"/>
                  </a:lnTo>
                  <a:lnTo>
                    <a:pt x="1438021" y="3175"/>
                  </a:lnTo>
                  <a:close/>
                  <a:moveTo>
                    <a:pt x="1463294" y="0"/>
                  </a:moveTo>
                  <a:lnTo>
                    <a:pt x="1475867" y="0"/>
                  </a:lnTo>
                  <a:lnTo>
                    <a:pt x="1475867" y="3175"/>
                  </a:lnTo>
                  <a:lnTo>
                    <a:pt x="1463294" y="3175"/>
                  </a:lnTo>
                  <a:close/>
                  <a:moveTo>
                    <a:pt x="1488567" y="0"/>
                  </a:moveTo>
                  <a:lnTo>
                    <a:pt x="1501140" y="0"/>
                  </a:lnTo>
                  <a:lnTo>
                    <a:pt x="1501140" y="3175"/>
                  </a:lnTo>
                  <a:lnTo>
                    <a:pt x="1488567" y="3175"/>
                  </a:lnTo>
                  <a:close/>
                  <a:moveTo>
                    <a:pt x="1513840" y="0"/>
                  </a:moveTo>
                  <a:lnTo>
                    <a:pt x="1526413" y="0"/>
                  </a:lnTo>
                  <a:lnTo>
                    <a:pt x="1526413" y="3175"/>
                  </a:lnTo>
                  <a:lnTo>
                    <a:pt x="1513840" y="3175"/>
                  </a:lnTo>
                  <a:close/>
                  <a:moveTo>
                    <a:pt x="1539113" y="0"/>
                  </a:moveTo>
                  <a:lnTo>
                    <a:pt x="1551686" y="0"/>
                  </a:lnTo>
                  <a:lnTo>
                    <a:pt x="1551686" y="3175"/>
                  </a:lnTo>
                  <a:lnTo>
                    <a:pt x="1539113" y="3175"/>
                  </a:lnTo>
                  <a:close/>
                  <a:moveTo>
                    <a:pt x="1564386" y="0"/>
                  </a:moveTo>
                  <a:lnTo>
                    <a:pt x="1576959" y="0"/>
                  </a:lnTo>
                  <a:lnTo>
                    <a:pt x="1576959" y="3175"/>
                  </a:lnTo>
                  <a:lnTo>
                    <a:pt x="1564386" y="3175"/>
                  </a:lnTo>
                  <a:close/>
                  <a:moveTo>
                    <a:pt x="1589659" y="0"/>
                  </a:moveTo>
                  <a:lnTo>
                    <a:pt x="1602232" y="0"/>
                  </a:lnTo>
                  <a:lnTo>
                    <a:pt x="1602232" y="3175"/>
                  </a:lnTo>
                  <a:lnTo>
                    <a:pt x="1589659" y="3175"/>
                  </a:lnTo>
                  <a:close/>
                  <a:moveTo>
                    <a:pt x="1614932" y="0"/>
                  </a:moveTo>
                  <a:lnTo>
                    <a:pt x="1627505" y="0"/>
                  </a:lnTo>
                  <a:lnTo>
                    <a:pt x="1627505" y="3175"/>
                  </a:lnTo>
                  <a:lnTo>
                    <a:pt x="1614932" y="3175"/>
                  </a:lnTo>
                  <a:close/>
                  <a:moveTo>
                    <a:pt x="1640205" y="0"/>
                  </a:moveTo>
                  <a:lnTo>
                    <a:pt x="1652778" y="0"/>
                  </a:lnTo>
                  <a:lnTo>
                    <a:pt x="1652778" y="3175"/>
                  </a:lnTo>
                  <a:lnTo>
                    <a:pt x="1640205" y="3175"/>
                  </a:lnTo>
                  <a:close/>
                  <a:moveTo>
                    <a:pt x="1665478" y="0"/>
                  </a:moveTo>
                  <a:lnTo>
                    <a:pt x="1678051" y="0"/>
                  </a:lnTo>
                  <a:lnTo>
                    <a:pt x="1678051" y="3175"/>
                  </a:lnTo>
                  <a:lnTo>
                    <a:pt x="1665478" y="3175"/>
                  </a:lnTo>
                  <a:close/>
                  <a:moveTo>
                    <a:pt x="1690751" y="0"/>
                  </a:moveTo>
                  <a:lnTo>
                    <a:pt x="1703324" y="0"/>
                  </a:lnTo>
                  <a:lnTo>
                    <a:pt x="1703324" y="3175"/>
                  </a:lnTo>
                  <a:lnTo>
                    <a:pt x="1690751" y="3175"/>
                  </a:lnTo>
                  <a:close/>
                  <a:moveTo>
                    <a:pt x="1716024" y="0"/>
                  </a:moveTo>
                  <a:lnTo>
                    <a:pt x="1728597" y="0"/>
                  </a:lnTo>
                  <a:lnTo>
                    <a:pt x="1728597" y="3175"/>
                  </a:lnTo>
                  <a:lnTo>
                    <a:pt x="1716024" y="3175"/>
                  </a:lnTo>
                  <a:close/>
                  <a:moveTo>
                    <a:pt x="1741297" y="0"/>
                  </a:moveTo>
                  <a:lnTo>
                    <a:pt x="1753870" y="0"/>
                  </a:lnTo>
                  <a:lnTo>
                    <a:pt x="1753870" y="3175"/>
                  </a:lnTo>
                  <a:lnTo>
                    <a:pt x="1741297" y="3175"/>
                  </a:lnTo>
                  <a:close/>
                  <a:moveTo>
                    <a:pt x="1766570" y="0"/>
                  </a:moveTo>
                  <a:lnTo>
                    <a:pt x="1779143" y="0"/>
                  </a:lnTo>
                  <a:lnTo>
                    <a:pt x="1779143" y="3175"/>
                  </a:lnTo>
                  <a:lnTo>
                    <a:pt x="1766570" y="3175"/>
                  </a:lnTo>
                  <a:close/>
                  <a:moveTo>
                    <a:pt x="0" y="0"/>
                  </a:moveTo>
                  <a:lnTo>
                    <a:pt x="12573" y="0"/>
                  </a:lnTo>
                  <a:lnTo>
                    <a:pt x="12573" y="3175"/>
                  </a:lnTo>
                  <a:lnTo>
                    <a:pt x="0" y="3175"/>
                  </a:lnTo>
                  <a:close/>
                </a:path>
              </a:pathLst>
            </a:custGeom>
            <a:solidFill>
              <a:srgbClr val="000000"/>
            </a:solidFill>
          </p:spPr>
        </p:sp>
      </p:grpSp>
      <p:grpSp>
        <p:nvGrpSpPr>
          <p:cNvPr name="Group 87" id="87"/>
          <p:cNvGrpSpPr>
            <a:grpSpLocks noChangeAspect="true"/>
          </p:cNvGrpSpPr>
          <p:nvPr/>
        </p:nvGrpSpPr>
        <p:grpSpPr>
          <a:xfrm rot="0">
            <a:off x="-63503" y="3081109"/>
            <a:ext cx="10819000" cy="222999"/>
            <a:chOff x="0" y="0"/>
            <a:chExt cx="10819003" cy="222999"/>
          </a:xfrm>
        </p:grpSpPr>
        <p:sp>
          <p:nvSpPr>
            <p:cNvPr name="Freeform 88" id="88"/>
            <p:cNvSpPr/>
            <p:nvPr/>
          </p:nvSpPr>
          <p:spPr>
            <a:xfrm flipH="false" flipV="false" rot="0">
              <a:off x="63500" y="108331"/>
              <a:ext cx="10692003" cy="6350"/>
            </a:xfrm>
            <a:custGeom>
              <a:avLst/>
              <a:gdLst/>
              <a:ahLst/>
              <a:cxnLst/>
              <a:rect r="r" b="b" t="t" l="l"/>
              <a:pathLst>
                <a:path h="6350" w="10692003">
                  <a:moveTo>
                    <a:pt x="0" y="0"/>
                  </a:moveTo>
                  <a:lnTo>
                    <a:pt x="0" y="6350"/>
                  </a:lnTo>
                  <a:lnTo>
                    <a:pt x="10692003" y="6350"/>
                  </a:lnTo>
                  <a:lnTo>
                    <a:pt x="10692003" y="0"/>
                  </a:lnTo>
                  <a:close/>
                </a:path>
              </a:pathLst>
            </a:custGeom>
            <a:solidFill>
              <a:srgbClr val="000000"/>
            </a:solidFill>
          </p:spPr>
        </p:sp>
        <p:sp>
          <p:nvSpPr>
            <p:cNvPr name="Freeform 89" id="89"/>
            <p:cNvSpPr/>
            <p:nvPr/>
          </p:nvSpPr>
          <p:spPr>
            <a:xfrm flipH="false" flipV="false" rot="0">
              <a:off x="1444752" y="63500"/>
              <a:ext cx="96012" cy="96012"/>
            </a:xfrm>
            <a:custGeom>
              <a:avLst/>
              <a:gdLst/>
              <a:ahLst/>
              <a:cxnLst/>
              <a:rect r="r" b="b" t="t" l="l"/>
              <a:pathLst>
                <a:path h="96012" w="96012">
                  <a:moveTo>
                    <a:pt x="48006" y="96012"/>
                  </a:moveTo>
                  <a:cubicBezTo>
                    <a:pt x="74549" y="96012"/>
                    <a:pt x="96012" y="74549"/>
                    <a:pt x="96012" y="48006"/>
                  </a:cubicBezTo>
                  <a:cubicBezTo>
                    <a:pt x="96012" y="21463"/>
                    <a:pt x="74422" y="0"/>
                    <a:pt x="48006" y="0"/>
                  </a:cubicBezTo>
                  <a:cubicBezTo>
                    <a:pt x="21590" y="0"/>
                    <a:pt x="0" y="21463"/>
                    <a:pt x="0" y="48006"/>
                  </a:cubicBezTo>
                  <a:cubicBezTo>
                    <a:pt x="0" y="74549"/>
                    <a:pt x="21463" y="96012"/>
                    <a:pt x="48006" y="96012"/>
                  </a:cubicBezTo>
                </a:path>
              </a:pathLst>
            </a:custGeom>
            <a:solidFill>
              <a:srgbClr val="000000"/>
            </a:solidFill>
          </p:spPr>
        </p:sp>
        <p:sp>
          <p:nvSpPr>
            <p:cNvPr name="Freeform 90" id="90"/>
            <p:cNvSpPr/>
            <p:nvPr/>
          </p:nvSpPr>
          <p:spPr>
            <a:xfrm flipH="false" flipV="false" rot="0">
              <a:off x="3403092" y="63500"/>
              <a:ext cx="96012" cy="96012"/>
            </a:xfrm>
            <a:custGeom>
              <a:avLst/>
              <a:gdLst/>
              <a:ahLst/>
              <a:cxnLst/>
              <a:rect r="r" b="b" t="t" l="l"/>
              <a:pathLst>
                <a:path h="96012" w="96012">
                  <a:moveTo>
                    <a:pt x="48006" y="96012"/>
                  </a:moveTo>
                  <a:cubicBezTo>
                    <a:pt x="74549" y="96012"/>
                    <a:pt x="96012" y="74549"/>
                    <a:pt x="96012" y="48006"/>
                  </a:cubicBezTo>
                  <a:cubicBezTo>
                    <a:pt x="96012" y="21463"/>
                    <a:pt x="74549" y="0"/>
                    <a:pt x="48006" y="0"/>
                  </a:cubicBezTo>
                  <a:cubicBezTo>
                    <a:pt x="21463" y="0"/>
                    <a:pt x="0" y="21463"/>
                    <a:pt x="0" y="48006"/>
                  </a:cubicBezTo>
                  <a:cubicBezTo>
                    <a:pt x="0" y="74549"/>
                    <a:pt x="21463" y="96012"/>
                    <a:pt x="48006" y="96012"/>
                  </a:cubicBezTo>
                </a:path>
              </a:pathLst>
            </a:custGeom>
            <a:solidFill>
              <a:srgbClr val="000000"/>
            </a:solidFill>
          </p:spPr>
        </p:sp>
        <p:sp>
          <p:nvSpPr>
            <p:cNvPr name="Freeform 91" id="91"/>
            <p:cNvSpPr/>
            <p:nvPr/>
          </p:nvSpPr>
          <p:spPr>
            <a:xfrm flipH="false" flipV="false" rot="0">
              <a:off x="5361432" y="63500"/>
              <a:ext cx="96012" cy="96012"/>
            </a:xfrm>
            <a:custGeom>
              <a:avLst/>
              <a:gdLst/>
              <a:ahLst/>
              <a:cxnLst/>
              <a:rect r="r" b="b" t="t" l="l"/>
              <a:pathLst>
                <a:path h="96012" w="96012">
                  <a:moveTo>
                    <a:pt x="48006" y="96012"/>
                  </a:moveTo>
                  <a:cubicBezTo>
                    <a:pt x="74549" y="96012"/>
                    <a:pt x="96012" y="74549"/>
                    <a:pt x="96012" y="48006"/>
                  </a:cubicBezTo>
                  <a:cubicBezTo>
                    <a:pt x="96012" y="21463"/>
                    <a:pt x="74549" y="0"/>
                    <a:pt x="48006" y="0"/>
                  </a:cubicBezTo>
                  <a:cubicBezTo>
                    <a:pt x="21463" y="0"/>
                    <a:pt x="0" y="21463"/>
                    <a:pt x="0" y="48006"/>
                  </a:cubicBezTo>
                  <a:cubicBezTo>
                    <a:pt x="0" y="74549"/>
                    <a:pt x="21463" y="96012"/>
                    <a:pt x="48006" y="96012"/>
                  </a:cubicBezTo>
                </a:path>
              </a:pathLst>
            </a:custGeom>
            <a:solidFill>
              <a:srgbClr val="000000"/>
            </a:solidFill>
          </p:spPr>
        </p:sp>
        <p:sp>
          <p:nvSpPr>
            <p:cNvPr name="Freeform 92" id="92"/>
            <p:cNvSpPr/>
            <p:nvPr/>
          </p:nvSpPr>
          <p:spPr>
            <a:xfrm flipH="false" flipV="false" rot="0">
              <a:off x="7319899" y="63500"/>
              <a:ext cx="96013" cy="96012"/>
            </a:xfrm>
            <a:custGeom>
              <a:avLst/>
              <a:gdLst/>
              <a:ahLst/>
              <a:cxnLst/>
              <a:rect r="r" b="b" t="t" l="l"/>
              <a:pathLst>
                <a:path h="96012" w="96013">
                  <a:moveTo>
                    <a:pt x="48006" y="96012"/>
                  </a:moveTo>
                  <a:cubicBezTo>
                    <a:pt x="74550" y="96012"/>
                    <a:pt x="96013" y="74549"/>
                    <a:pt x="96013" y="48006"/>
                  </a:cubicBezTo>
                  <a:cubicBezTo>
                    <a:pt x="96013" y="21463"/>
                    <a:pt x="74549" y="0"/>
                    <a:pt x="48006" y="0"/>
                  </a:cubicBezTo>
                  <a:cubicBezTo>
                    <a:pt x="21464" y="0"/>
                    <a:pt x="0" y="21463"/>
                    <a:pt x="0" y="48006"/>
                  </a:cubicBezTo>
                  <a:cubicBezTo>
                    <a:pt x="0" y="74549"/>
                    <a:pt x="21463" y="96012"/>
                    <a:pt x="48006" y="96012"/>
                  </a:cubicBezTo>
                </a:path>
              </a:pathLst>
            </a:custGeom>
            <a:solidFill>
              <a:srgbClr val="000000"/>
            </a:solidFill>
          </p:spPr>
        </p:sp>
        <p:sp>
          <p:nvSpPr>
            <p:cNvPr name="Freeform 93" id="93"/>
            <p:cNvSpPr/>
            <p:nvPr/>
          </p:nvSpPr>
          <p:spPr>
            <a:xfrm flipH="false" flipV="false" rot="0">
              <a:off x="9278238" y="63500"/>
              <a:ext cx="96013" cy="96012"/>
            </a:xfrm>
            <a:custGeom>
              <a:avLst/>
              <a:gdLst/>
              <a:ahLst/>
              <a:cxnLst/>
              <a:rect r="r" b="b" t="t" l="l"/>
              <a:pathLst>
                <a:path h="96012" w="96013">
                  <a:moveTo>
                    <a:pt x="48007" y="96012"/>
                  </a:moveTo>
                  <a:cubicBezTo>
                    <a:pt x="74550" y="96012"/>
                    <a:pt x="96013" y="74549"/>
                    <a:pt x="96013" y="48006"/>
                  </a:cubicBezTo>
                  <a:cubicBezTo>
                    <a:pt x="96013" y="21463"/>
                    <a:pt x="74550" y="0"/>
                    <a:pt x="48007" y="0"/>
                  </a:cubicBezTo>
                  <a:cubicBezTo>
                    <a:pt x="21463" y="0"/>
                    <a:pt x="0" y="21463"/>
                    <a:pt x="0" y="48006"/>
                  </a:cubicBezTo>
                  <a:cubicBezTo>
                    <a:pt x="0" y="74549"/>
                    <a:pt x="21463" y="96012"/>
                    <a:pt x="48007" y="96012"/>
                  </a:cubicBezTo>
                </a:path>
              </a:pathLst>
            </a:custGeom>
            <a:solidFill>
              <a:srgbClr val="000000"/>
            </a:solidFill>
          </p:spPr>
        </p:sp>
      </p:grpSp>
      <p:grpSp>
        <p:nvGrpSpPr>
          <p:cNvPr name="Group 94" id="94"/>
          <p:cNvGrpSpPr>
            <a:grpSpLocks noChangeAspect="true"/>
          </p:cNvGrpSpPr>
          <p:nvPr/>
        </p:nvGrpSpPr>
        <p:grpSpPr>
          <a:xfrm rot="0">
            <a:off x="11231994" y="3144603"/>
            <a:ext cx="96012" cy="96002"/>
            <a:chOff x="0" y="0"/>
            <a:chExt cx="96012" cy="95999"/>
          </a:xfrm>
        </p:grpSpPr>
        <p:sp>
          <p:nvSpPr>
            <p:cNvPr name="Freeform 95" id="95"/>
            <p:cNvSpPr/>
            <p:nvPr/>
          </p:nvSpPr>
          <p:spPr>
            <a:xfrm flipH="false" flipV="false" rot="0">
              <a:off x="0" y="0"/>
              <a:ext cx="96012" cy="96012"/>
            </a:xfrm>
            <a:custGeom>
              <a:avLst/>
              <a:gdLst/>
              <a:ahLst/>
              <a:cxnLst/>
              <a:rect r="r" b="b" t="t" l="l"/>
              <a:pathLst>
                <a:path h="96012" w="96012">
                  <a:moveTo>
                    <a:pt x="48006" y="96012"/>
                  </a:moveTo>
                  <a:cubicBezTo>
                    <a:pt x="74549" y="96012"/>
                    <a:pt x="96012" y="74549"/>
                    <a:pt x="96012" y="48006"/>
                  </a:cubicBezTo>
                  <a:cubicBezTo>
                    <a:pt x="96012" y="21463"/>
                    <a:pt x="74549" y="0"/>
                    <a:pt x="48006" y="0"/>
                  </a:cubicBezTo>
                  <a:cubicBezTo>
                    <a:pt x="21463" y="0"/>
                    <a:pt x="0" y="21463"/>
                    <a:pt x="0" y="48006"/>
                  </a:cubicBezTo>
                  <a:cubicBezTo>
                    <a:pt x="0" y="74549"/>
                    <a:pt x="21463" y="96012"/>
                    <a:pt x="48006" y="96012"/>
                  </a:cubicBezTo>
                </a:path>
              </a:pathLst>
            </a:custGeom>
            <a:solidFill>
              <a:srgbClr val="000000"/>
            </a:solidFill>
          </p:spPr>
        </p:sp>
      </p:grpSp>
      <p:grpSp>
        <p:nvGrpSpPr>
          <p:cNvPr name="Group 96" id="96"/>
          <p:cNvGrpSpPr>
            <a:grpSpLocks noChangeAspect="true"/>
          </p:cNvGrpSpPr>
          <p:nvPr/>
        </p:nvGrpSpPr>
        <p:grpSpPr>
          <a:xfrm rot="0">
            <a:off x="16127997" y="3144603"/>
            <a:ext cx="96012" cy="96002"/>
            <a:chOff x="0" y="0"/>
            <a:chExt cx="96012" cy="95999"/>
          </a:xfrm>
        </p:grpSpPr>
        <p:sp>
          <p:nvSpPr>
            <p:cNvPr name="Freeform 97" id="97"/>
            <p:cNvSpPr/>
            <p:nvPr/>
          </p:nvSpPr>
          <p:spPr>
            <a:xfrm flipH="false" flipV="false" rot="0">
              <a:off x="0" y="0"/>
              <a:ext cx="96012" cy="96012"/>
            </a:xfrm>
            <a:custGeom>
              <a:avLst/>
              <a:gdLst/>
              <a:ahLst/>
              <a:cxnLst/>
              <a:rect r="r" b="b" t="t" l="l"/>
              <a:pathLst>
                <a:path h="96012" w="96012">
                  <a:moveTo>
                    <a:pt x="48006" y="96012"/>
                  </a:moveTo>
                  <a:cubicBezTo>
                    <a:pt x="74549" y="96012"/>
                    <a:pt x="96012" y="74549"/>
                    <a:pt x="96012" y="48006"/>
                  </a:cubicBezTo>
                  <a:cubicBezTo>
                    <a:pt x="96012" y="21463"/>
                    <a:pt x="74549" y="0"/>
                    <a:pt x="48006" y="0"/>
                  </a:cubicBezTo>
                  <a:cubicBezTo>
                    <a:pt x="21463" y="0"/>
                    <a:pt x="0" y="21463"/>
                    <a:pt x="0" y="48006"/>
                  </a:cubicBezTo>
                  <a:cubicBezTo>
                    <a:pt x="0" y="74549"/>
                    <a:pt x="21463" y="96012"/>
                    <a:pt x="48006" y="96012"/>
                  </a:cubicBezTo>
                </a:path>
              </a:pathLst>
            </a:custGeom>
            <a:solidFill>
              <a:srgbClr val="000000"/>
            </a:solidFill>
          </p:spPr>
        </p:sp>
      </p:grpSp>
      <p:sp>
        <p:nvSpPr>
          <p:cNvPr name="Freeform 98" id="98"/>
          <p:cNvSpPr/>
          <p:nvPr/>
        </p:nvSpPr>
        <p:spPr>
          <a:xfrm flipH="false" flipV="false" rot="0">
            <a:off x="4715999" y="6364262"/>
            <a:ext cx="734168" cy="236096"/>
          </a:xfrm>
          <a:custGeom>
            <a:avLst/>
            <a:gdLst/>
            <a:ahLst/>
            <a:cxnLst/>
            <a:rect r="r" b="b" t="t" l="l"/>
            <a:pathLst>
              <a:path h="236096" w="734168">
                <a:moveTo>
                  <a:pt x="0" y="0"/>
                </a:moveTo>
                <a:lnTo>
                  <a:pt x="734168" y="0"/>
                </a:lnTo>
                <a:lnTo>
                  <a:pt x="734168" y="236096"/>
                </a:lnTo>
                <a:lnTo>
                  <a:pt x="0" y="236096"/>
                </a:lnTo>
                <a:lnTo>
                  <a:pt x="0" y="0"/>
                </a:lnTo>
                <a:close/>
              </a:path>
            </a:pathLst>
          </a:custGeom>
          <a:blipFill>
            <a:blip r:embed="rId13"/>
            <a:stretch>
              <a:fillRect l="0" t="-5712" r="0" b="-5716"/>
            </a:stretch>
          </a:blipFill>
        </p:spPr>
      </p:sp>
      <p:grpSp>
        <p:nvGrpSpPr>
          <p:cNvPr name="Group 99" id="99"/>
          <p:cNvGrpSpPr>
            <a:grpSpLocks noChangeAspect="true"/>
          </p:cNvGrpSpPr>
          <p:nvPr/>
        </p:nvGrpSpPr>
        <p:grpSpPr>
          <a:xfrm rot="0">
            <a:off x="5430098" y="6331934"/>
            <a:ext cx="558994" cy="300752"/>
            <a:chOff x="0" y="0"/>
            <a:chExt cx="558990" cy="300761"/>
          </a:xfrm>
        </p:grpSpPr>
        <p:sp>
          <p:nvSpPr>
            <p:cNvPr name="Freeform 100" id="100"/>
            <p:cNvSpPr/>
            <p:nvPr/>
          </p:nvSpPr>
          <p:spPr>
            <a:xfrm flipH="false" flipV="false" rot="0">
              <a:off x="90932" y="163703"/>
              <a:ext cx="75692" cy="73533"/>
            </a:xfrm>
            <a:custGeom>
              <a:avLst/>
              <a:gdLst/>
              <a:ahLst/>
              <a:cxnLst/>
              <a:rect r="r" b="b" t="t" l="l"/>
              <a:pathLst>
                <a:path h="73533" w="75692">
                  <a:moveTo>
                    <a:pt x="20701" y="20574"/>
                  </a:moveTo>
                  <a:lnTo>
                    <a:pt x="75692" y="20574"/>
                  </a:lnTo>
                  <a:lnTo>
                    <a:pt x="75692" y="0"/>
                  </a:lnTo>
                  <a:lnTo>
                    <a:pt x="889" y="0"/>
                  </a:lnTo>
                  <a:lnTo>
                    <a:pt x="0" y="0"/>
                  </a:lnTo>
                  <a:lnTo>
                    <a:pt x="0" y="73533"/>
                  </a:lnTo>
                  <a:lnTo>
                    <a:pt x="20066" y="73533"/>
                  </a:lnTo>
                  <a:lnTo>
                    <a:pt x="20066" y="20955"/>
                  </a:lnTo>
                  <a:close/>
                </a:path>
              </a:pathLst>
            </a:custGeom>
            <a:solidFill>
              <a:srgbClr val="000000"/>
            </a:solidFill>
          </p:spPr>
        </p:sp>
        <p:sp>
          <p:nvSpPr>
            <p:cNvPr name="Freeform 101" id="101"/>
            <p:cNvSpPr/>
            <p:nvPr/>
          </p:nvSpPr>
          <p:spPr>
            <a:xfrm flipH="false" flipV="false" rot="0">
              <a:off x="90932" y="91313"/>
              <a:ext cx="209169" cy="117856"/>
            </a:xfrm>
            <a:custGeom>
              <a:avLst/>
              <a:gdLst/>
              <a:ahLst/>
              <a:cxnLst/>
              <a:rect r="r" b="b" t="t" l="l"/>
              <a:pathLst>
                <a:path h="117856" w="209169">
                  <a:moveTo>
                    <a:pt x="0" y="127"/>
                  </a:moveTo>
                  <a:lnTo>
                    <a:pt x="150241" y="127"/>
                  </a:lnTo>
                  <a:lnTo>
                    <a:pt x="150622" y="0"/>
                  </a:lnTo>
                  <a:cubicBezTo>
                    <a:pt x="183007" y="254"/>
                    <a:pt x="209169" y="26543"/>
                    <a:pt x="209169" y="58928"/>
                  </a:cubicBezTo>
                  <a:cubicBezTo>
                    <a:pt x="209169" y="91313"/>
                    <a:pt x="182880" y="117602"/>
                    <a:pt x="150368" y="117856"/>
                  </a:cubicBezTo>
                  <a:lnTo>
                    <a:pt x="149860" y="117856"/>
                  </a:lnTo>
                  <a:lnTo>
                    <a:pt x="113157" y="117856"/>
                  </a:lnTo>
                  <a:lnTo>
                    <a:pt x="113157" y="43307"/>
                  </a:lnTo>
                  <a:lnTo>
                    <a:pt x="133858" y="43307"/>
                  </a:lnTo>
                  <a:lnTo>
                    <a:pt x="133858" y="97536"/>
                  </a:lnTo>
                  <a:lnTo>
                    <a:pt x="135636" y="97536"/>
                  </a:lnTo>
                  <a:lnTo>
                    <a:pt x="149987" y="97536"/>
                  </a:lnTo>
                  <a:lnTo>
                    <a:pt x="150749" y="97536"/>
                  </a:lnTo>
                  <a:cubicBezTo>
                    <a:pt x="171704" y="97155"/>
                    <a:pt x="188595" y="80010"/>
                    <a:pt x="188595" y="59055"/>
                  </a:cubicBezTo>
                  <a:cubicBezTo>
                    <a:pt x="188595" y="38100"/>
                    <a:pt x="171577" y="20701"/>
                    <a:pt x="150368" y="20447"/>
                  </a:cubicBezTo>
                  <a:lnTo>
                    <a:pt x="20574" y="20447"/>
                  </a:lnTo>
                  <a:lnTo>
                    <a:pt x="20066" y="20447"/>
                  </a:lnTo>
                  <a:lnTo>
                    <a:pt x="20066" y="42926"/>
                  </a:lnTo>
                  <a:lnTo>
                    <a:pt x="20066" y="43307"/>
                  </a:lnTo>
                  <a:lnTo>
                    <a:pt x="75438" y="43307"/>
                  </a:lnTo>
                  <a:lnTo>
                    <a:pt x="75565" y="64008"/>
                  </a:lnTo>
                  <a:lnTo>
                    <a:pt x="254" y="64008"/>
                  </a:lnTo>
                  <a:lnTo>
                    <a:pt x="0" y="64008"/>
                  </a:lnTo>
                  <a:close/>
                </a:path>
              </a:pathLst>
            </a:custGeom>
            <a:solidFill>
              <a:srgbClr val="000000"/>
            </a:solidFill>
          </p:spPr>
        </p:sp>
        <p:sp>
          <p:nvSpPr>
            <p:cNvPr name="Freeform 102" id="102"/>
            <p:cNvSpPr/>
            <p:nvPr/>
          </p:nvSpPr>
          <p:spPr>
            <a:xfrm flipH="false" flipV="false" rot="0">
              <a:off x="391795" y="64262"/>
              <a:ext cx="103759" cy="153035"/>
            </a:xfrm>
            <a:custGeom>
              <a:avLst/>
              <a:gdLst/>
              <a:ahLst/>
              <a:cxnLst/>
              <a:rect r="r" b="b" t="t" l="l"/>
              <a:pathLst>
                <a:path h="153035" w="103759">
                  <a:moveTo>
                    <a:pt x="0" y="0"/>
                  </a:moveTo>
                  <a:lnTo>
                    <a:pt x="90805" y="153035"/>
                  </a:lnTo>
                  <a:lnTo>
                    <a:pt x="103759" y="131572"/>
                  </a:lnTo>
                  <a:lnTo>
                    <a:pt x="23241" y="0"/>
                  </a:lnTo>
                  <a:close/>
                </a:path>
              </a:pathLst>
            </a:custGeom>
            <a:solidFill>
              <a:srgbClr val="000000"/>
            </a:solidFill>
          </p:spPr>
        </p:sp>
        <p:sp>
          <p:nvSpPr>
            <p:cNvPr name="Freeform 103" id="103"/>
            <p:cNvSpPr/>
            <p:nvPr/>
          </p:nvSpPr>
          <p:spPr>
            <a:xfrm flipH="false" flipV="false" rot="0">
              <a:off x="298704" y="82296"/>
              <a:ext cx="169672" cy="154940"/>
            </a:xfrm>
            <a:custGeom>
              <a:avLst/>
              <a:gdLst/>
              <a:ahLst/>
              <a:cxnLst/>
              <a:rect r="r" b="b" t="t" l="l"/>
              <a:pathLst>
                <a:path h="154940" w="169672">
                  <a:moveTo>
                    <a:pt x="0" y="154940"/>
                  </a:moveTo>
                  <a:lnTo>
                    <a:pt x="92964" y="0"/>
                  </a:lnTo>
                  <a:lnTo>
                    <a:pt x="169672" y="127000"/>
                  </a:lnTo>
                  <a:lnTo>
                    <a:pt x="64008" y="127000"/>
                  </a:lnTo>
                  <a:lnTo>
                    <a:pt x="64008" y="107061"/>
                  </a:lnTo>
                  <a:lnTo>
                    <a:pt x="132715" y="107061"/>
                  </a:lnTo>
                  <a:lnTo>
                    <a:pt x="92964" y="41021"/>
                  </a:lnTo>
                  <a:lnTo>
                    <a:pt x="28067" y="154940"/>
                  </a:lnTo>
                  <a:close/>
                </a:path>
              </a:pathLst>
            </a:custGeom>
            <a:solidFill>
              <a:srgbClr val="000000"/>
            </a:solidFill>
          </p:spPr>
        </p:sp>
        <p:sp>
          <p:nvSpPr>
            <p:cNvPr name="Freeform 104" id="104"/>
            <p:cNvSpPr/>
            <p:nvPr/>
          </p:nvSpPr>
          <p:spPr>
            <a:xfrm flipH="false" flipV="false" rot="0">
              <a:off x="362712" y="217297"/>
              <a:ext cx="119888" cy="20066"/>
            </a:xfrm>
            <a:custGeom>
              <a:avLst/>
              <a:gdLst/>
              <a:ahLst/>
              <a:cxnLst/>
              <a:rect r="r" b="b" t="t" l="l"/>
              <a:pathLst>
                <a:path h="20066" w="119888">
                  <a:moveTo>
                    <a:pt x="119888" y="0"/>
                  </a:moveTo>
                  <a:lnTo>
                    <a:pt x="0" y="0"/>
                  </a:lnTo>
                  <a:lnTo>
                    <a:pt x="0" y="20066"/>
                  </a:lnTo>
                  <a:lnTo>
                    <a:pt x="108077" y="20066"/>
                  </a:lnTo>
                  <a:lnTo>
                    <a:pt x="108204" y="19558"/>
                  </a:lnTo>
                  <a:close/>
                </a:path>
              </a:pathLst>
            </a:custGeom>
            <a:solidFill>
              <a:srgbClr val="000000"/>
            </a:solidFill>
          </p:spPr>
        </p:sp>
        <p:sp>
          <p:nvSpPr>
            <p:cNvPr name="Freeform 105" id="105"/>
            <p:cNvSpPr/>
            <p:nvPr/>
          </p:nvSpPr>
          <p:spPr>
            <a:xfrm flipH="false" flipV="false" rot="0">
              <a:off x="63500" y="63500"/>
              <a:ext cx="328168" cy="173736"/>
            </a:xfrm>
            <a:custGeom>
              <a:avLst/>
              <a:gdLst/>
              <a:ahLst/>
              <a:cxnLst/>
              <a:rect r="r" b="b" t="t" l="l"/>
              <a:pathLst>
                <a:path h="173736" w="328168">
                  <a:moveTo>
                    <a:pt x="111252" y="153162"/>
                  </a:moveTo>
                  <a:lnTo>
                    <a:pt x="111379" y="71247"/>
                  </a:lnTo>
                  <a:lnTo>
                    <a:pt x="132080" y="71247"/>
                  </a:lnTo>
                  <a:lnTo>
                    <a:pt x="132080" y="153162"/>
                  </a:lnTo>
                  <a:lnTo>
                    <a:pt x="132080" y="153289"/>
                  </a:lnTo>
                  <a:lnTo>
                    <a:pt x="177419" y="153289"/>
                  </a:lnTo>
                  <a:lnTo>
                    <a:pt x="177927" y="153289"/>
                  </a:lnTo>
                  <a:cubicBezTo>
                    <a:pt x="214630" y="153035"/>
                    <a:pt x="244348" y="123317"/>
                    <a:pt x="244348" y="86614"/>
                  </a:cubicBezTo>
                  <a:cubicBezTo>
                    <a:pt x="244348" y="49911"/>
                    <a:pt x="214630" y="20320"/>
                    <a:pt x="178054" y="19939"/>
                  </a:cubicBezTo>
                  <a:lnTo>
                    <a:pt x="177419" y="19939"/>
                  </a:lnTo>
                  <a:lnTo>
                    <a:pt x="20066" y="19939"/>
                  </a:lnTo>
                  <a:lnTo>
                    <a:pt x="20066" y="173736"/>
                  </a:lnTo>
                  <a:lnTo>
                    <a:pt x="0" y="173736"/>
                  </a:lnTo>
                  <a:lnTo>
                    <a:pt x="0" y="0"/>
                  </a:lnTo>
                  <a:lnTo>
                    <a:pt x="177419" y="0"/>
                  </a:lnTo>
                  <a:lnTo>
                    <a:pt x="178181" y="0"/>
                  </a:lnTo>
                  <a:cubicBezTo>
                    <a:pt x="220345" y="381"/>
                    <a:pt x="255397" y="29718"/>
                    <a:pt x="262890" y="69596"/>
                  </a:cubicBezTo>
                  <a:lnTo>
                    <a:pt x="304927" y="762"/>
                  </a:lnTo>
                  <a:lnTo>
                    <a:pt x="328168" y="762"/>
                  </a:lnTo>
                  <a:lnTo>
                    <a:pt x="256032" y="121666"/>
                  </a:lnTo>
                  <a:lnTo>
                    <a:pt x="249047" y="133477"/>
                  </a:lnTo>
                  <a:cubicBezTo>
                    <a:pt x="233553" y="156210"/>
                    <a:pt x="207772" y="173228"/>
                    <a:pt x="178054" y="173482"/>
                  </a:cubicBezTo>
                  <a:lnTo>
                    <a:pt x="177292" y="173482"/>
                  </a:lnTo>
                  <a:lnTo>
                    <a:pt x="111125" y="173482"/>
                  </a:lnTo>
                  <a:close/>
                </a:path>
              </a:pathLst>
            </a:custGeom>
            <a:solidFill>
              <a:srgbClr val="000000"/>
            </a:solidFill>
          </p:spPr>
        </p:sp>
      </p:grpSp>
      <p:sp>
        <p:nvSpPr>
          <p:cNvPr name="Freeform 106" id="106"/>
          <p:cNvSpPr/>
          <p:nvPr/>
        </p:nvSpPr>
        <p:spPr>
          <a:xfrm flipH="false" flipV="false" rot="0">
            <a:off x="7301570" y="6408058"/>
            <a:ext cx="208026" cy="148495"/>
          </a:xfrm>
          <a:custGeom>
            <a:avLst/>
            <a:gdLst/>
            <a:ahLst/>
            <a:cxnLst/>
            <a:rect r="r" b="b" t="t" l="l"/>
            <a:pathLst>
              <a:path h="148495" w="208026">
                <a:moveTo>
                  <a:pt x="0" y="0"/>
                </a:moveTo>
                <a:lnTo>
                  <a:pt x="208026" y="0"/>
                </a:lnTo>
                <a:lnTo>
                  <a:pt x="208026" y="148495"/>
                </a:lnTo>
                <a:lnTo>
                  <a:pt x="0" y="148495"/>
                </a:lnTo>
                <a:lnTo>
                  <a:pt x="0" y="0"/>
                </a:lnTo>
                <a:close/>
              </a:path>
            </a:pathLst>
          </a:custGeom>
          <a:blipFill>
            <a:blip r:embed="rId21"/>
            <a:stretch>
              <a:fillRect l="0" t="0" r="0" b="0"/>
            </a:stretch>
          </a:blipFill>
        </p:spPr>
      </p:sp>
      <p:grpSp>
        <p:nvGrpSpPr>
          <p:cNvPr name="Group 107" id="107"/>
          <p:cNvGrpSpPr>
            <a:grpSpLocks noChangeAspect="true"/>
          </p:cNvGrpSpPr>
          <p:nvPr/>
        </p:nvGrpSpPr>
        <p:grpSpPr>
          <a:xfrm rot="0">
            <a:off x="7572099" y="6334106"/>
            <a:ext cx="548192" cy="296418"/>
            <a:chOff x="0" y="0"/>
            <a:chExt cx="548196" cy="296418"/>
          </a:xfrm>
        </p:grpSpPr>
        <p:sp>
          <p:nvSpPr>
            <p:cNvPr name="Freeform 108" id="108"/>
            <p:cNvSpPr/>
            <p:nvPr/>
          </p:nvSpPr>
          <p:spPr>
            <a:xfrm flipH="false" flipV="false" rot="0">
              <a:off x="90297" y="161163"/>
              <a:ext cx="73660" cy="71755"/>
            </a:xfrm>
            <a:custGeom>
              <a:avLst/>
              <a:gdLst/>
              <a:ahLst/>
              <a:cxnLst/>
              <a:rect r="r" b="b" t="t" l="l"/>
              <a:pathLst>
                <a:path h="71755" w="73660">
                  <a:moveTo>
                    <a:pt x="20066" y="20193"/>
                  </a:moveTo>
                  <a:lnTo>
                    <a:pt x="73660" y="20193"/>
                  </a:lnTo>
                  <a:lnTo>
                    <a:pt x="73660" y="0"/>
                  </a:lnTo>
                  <a:lnTo>
                    <a:pt x="762" y="0"/>
                  </a:lnTo>
                  <a:lnTo>
                    <a:pt x="0" y="0"/>
                  </a:lnTo>
                  <a:lnTo>
                    <a:pt x="0" y="71755"/>
                  </a:lnTo>
                  <a:lnTo>
                    <a:pt x="19558" y="71755"/>
                  </a:lnTo>
                  <a:lnTo>
                    <a:pt x="19558" y="20447"/>
                  </a:lnTo>
                  <a:close/>
                </a:path>
              </a:pathLst>
            </a:custGeom>
            <a:solidFill>
              <a:srgbClr val="000000"/>
            </a:solidFill>
          </p:spPr>
        </p:sp>
        <p:sp>
          <p:nvSpPr>
            <p:cNvPr name="Freeform 109" id="109"/>
            <p:cNvSpPr/>
            <p:nvPr/>
          </p:nvSpPr>
          <p:spPr>
            <a:xfrm flipH="false" flipV="false" rot="0">
              <a:off x="90043" y="90551"/>
              <a:ext cx="204089" cy="115062"/>
            </a:xfrm>
            <a:custGeom>
              <a:avLst/>
              <a:gdLst/>
              <a:ahLst/>
              <a:cxnLst/>
              <a:rect r="r" b="b" t="t" l="l"/>
              <a:pathLst>
                <a:path h="115062" w="204089">
                  <a:moveTo>
                    <a:pt x="254" y="127"/>
                  </a:moveTo>
                  <a:lnTo>
                    <a:pt x="146685" y="127"/>
                  </a:lnTo>
                  <a:lnTo>
                    <a:pt x="146939" y="0"/>
                  </a:lnTo>
                  <a:cubicBezTo>
                    <a:pt x="178562" y="254"/>
                    <a:pt x="204089" y="25908"/>
                    <a:pt x="204089" y="57531"/>
                  </a:cubicBezTo>
                  <a:cubicBezTo>
                    <a:pt x="204089" y="89154"/>
                    <a:pt x="178435" y="114808"/>
                    <a:pt x="146812" y="115062"/>
                  </a:cubicBezTo>
                  <a:lnTo>
                    <a:pt x="146304" y="115062"/>
                  </a:lnTo>
                  <a:lnTo>
                    <a:pt x="110490" y="115062"/>
                  </a:lnTo>
                  <a:lnTo>
                    <a:pt x="110490" y="42291"/>
                  </a:lnTo>
                  <a:lnTo>
                    <a:pt x="130683" y="42291"/>
                  </a:lnTo>
                  <a:lnTo>
                    <a:pt x="130683" y="95123"/>
                  </a:lnTo>
                  <a:lnTo>
                    <a:pt x="132334" y="95123"/>
                  </a:lnTo>
                  <a:lnTo>
                    <a:pt x="146304" y="95123"/>
                  </a:lnTo>
                  <a:lnTo>
                    <a:pt x="147066" y="95123"/>
                  </a:lnTo>
                  <a:cubicBezTo>
                    <a:pt x="167513" y="94742"/>
                    <a:pt x="184023" y="78105"/>
                    <a:pt x="184023" y="57531"/>
                  </a:cubicBezTo>
                  <a:cubicBezTo>
                    <a:pt x="184023" y="36957"/>
                    <a:pt x="167513" y="20193"/>
                    <a:pt x="146812" y="19939"/>
                  </a:cubicBezTo>
                  <a:lnTo>
                    <a:pt x="20193" y="19939"/>
                  </a:lnTo>
                  <a:lnTo>
                    <a:pt x="19685" y="19939"/>
                  </a:lnTo>
                  <a:lnTo>
                    <a:pt x="19685" y="41910"/>
                  </a:lnTo>
                  <a:lnTo>
                    <a:pt x="19685" y="42291"/>
                  </a:lnTo>
                  <a:lnTo>
                    <a:pt x="73660" y="42291"/>
                  </a:lnTo>
                  <a:lnTo>
                    <a:pt x="73660" y="62484"/>
                  </a:lnTo>
                  <a:lnTo>
                    <a:pt x="254" y="62484"/>
                  </a:lnTo>
                  <a:lnTo>
                    <a:pt x="0" y="62484"/>
                  </a:lnTo>
                  <a:close/>
                </a:path>
              </a:pathLst>
            </a:custGeom>
            <a:solidFill>
              <a:srgbClr val="000000"/>
            </a:solidFill>
          </p:spPr>
        </p:sp>
        <p:sp>
          <p:nvSpPr>
            <p:cNvPr name="Freeform 110" id="110"/>
            <p:cNvSpPr/>
            <p:nvPr/>
          </p:nvSpPr>
          <p:spPr>
            <a:xfrm flipH="false" flipV="false" rot="0">
              <a:off x="383540" y="64135"/>
              <a:ext cx="101092" cy="149225"/>
            </a:xfrm>
            <a:custGeom>
              <a:avLst/>
              <a:gdLst/>
              <a:ahLst/>
              <a:cxnLst/>
              <a:rect r="r" b="b" t="t" l="l"/>
              <a:pathLst>
                <a:path h="149225" w="101092">
                  <a:moveTo>
                    <a:pt x="0" y="127"/>
                  </a:moveTo>
                  <a:lnTo>
                    <a:pt x="88519" y="149225"/>
                  </a:lnTo>
                  <a:lnTo>
                    <a:pt x="101092" y="128270"/>
                  </a:lnTo>
                  <a:lnTo>
                    <a:pt x="22733" y="0"/>
                  </a:lnTo>
                  <a:close/>
                </a:path>
              </a:pathLst>
            </a:custGeom>
            <a:solidFill>
              <a:srgbClr val="000000"/>
            </a:solidFill>
          </p:spPr>
        </p:sp>
        <p:sp>
          <p:nvSpPr>
            <p:cNvPr name="Freeform 111" id="111"/>
            <p:cNvSpPr/>
            <p:nvPr/>
          </p:nvSpPr>
          <p:spPr>
            <a:xfrm flipH="false" flipV="false" rot="0">
              <a:off x="292862" y="81788"/>
              <a:ext cx="165481" cy="151130"/>
            </a:xfrm>
            <a:custGeom>
              <a:avLst/>
              <a:gdLst/>
              <a:ahLst/>
              <a:cxnLst/>
              <a:rect r="r" b="b" t="t" l="l"/>
              <a:pathLst>
                <a:path h="151130" w="165481">
                  <a:moveTo>
                    <a:pt x="0" y="151130"/>
                  </a:moveTo>
                  <a:lnTo>
                    <a:pt x="90678" y="0"/>
                  </a:lnTo>
                  <a:lnTo>
                    <a:pt x="165481" y="123825"/>
                  </a:lnTo>
                  <a:lnTo>
                    <a:pt x="62357" y="123825"/>
                  </a:lnTo>
                  <a:lnTo>
                    <a:pt x="62357" y="104521"/>
                  </a:lnTo>
                  <a:lnTo>
                    <a:pt x="129286" y="104521"/>
                  </a:lnTo>
                  <a:lnTo>
                    <a:pt x="90678" y="40005"/>
                  </a:lnTo>
                  <a:lnTo>
                    <a:pt x="27305" y="151130"/>
                  </a:lnTo>
                  <a:close/>
                </a:path>
              </a:pathLst>
            </a:custGeom>
            <a:solidFill>
              <a:srgbClr val="000000"/>
            </a:solidFill>
          </p:spPr>
        </p:sp>
        <p:sp>
          <p:nvSpPr>
            <p:cNvPr name="Freeform 112" id="112"/>
            <p:cNvSpPr/>
            <p:nvPr/>
          </p:nvSpPr>
          <p:spPr>
            <a:xfrm flipH="false" flipV="false" rot="0">
              <a:off x="355219" y="213487"/>
              <a:ext cx="116840" cy="19558"/>
            </a:xfrm>
            <a:custGeom>
              <a:avLst/>
              <a:gdLst/>
              <a:ahLst/>
              <a:cxnLst/>
              <a:rect r="r" b="b" t="t" l="l"/>
              <a:pathLst>
                <a:path h="19558" w="116840">
                  <a:moveTo>
                    <a:pt x="116840" y="0"/>
                  </a:moveTo>
                  <a:lnTo>
                    <a:pt x="0" y="0"/>
                  </a:lnTo>
                  <a:lnTo>
                    <a:pt x="0" y="19558"/>
                  </a:lnTo>
                  <a:lnTo>
                    <a:pt x="105410" y="19558"/>
                  </a:lnTo>
                  <a:lnTo>
                    <a:pt x="105537" y="19050"/>
                  </a:lnTo>
                  <a:close/>
                </a:path>
              </a:pathLst>
            </a:custGeom>
            <a:solidFill>
              <a:srgbClr val="000000"/>
            </a:solidFill>
          </p:spPr>
        </p:sp>
        <p:sp>
          <p:nvSpPr>
            <p:cNvPr name="Freeform 113" id="113"/>
            <p:cNvSpPr/>
            <p:nvPr/>
          </p:nvSpPr>
          <p:spPr>
            <a:xfrm flipH="false" flipV="false" rot="0">
              <a:off x="63500" y="63500"/>
              <a:ext cx="320040" cy="169418"/>
            </a:xfrm>
            <a:custGeom>
              <a:avLst/>
              <a:gdLst/>
              <a:ahLst/>
              <a:cxnLst/>
              <a:rect r="r" b="b" t="t" l="l"/>
              <a:pathLst>
                <a:path h="169418" w="320040">
                  <a:moveTo>
                    <a:pt x="108458" y="149225"/>
                  </a:moveTo>
                  <a:lnTo>
                    <a:pt x="108585" y="69342"/>
                  </a:lnTo>
                  <a:lnTo>
                    <a:pt x="128778" y="69342"/>
                  </a:lnTo>
                  <a:lnTo>
                    <a:pt x="128778" y="149225"/>
                  </a:lnTo>
                  <a:lnTo>
                    <a:pt x="128778" y="149352"/>
                  </a:lnTo>
                  <a:lnTo>
                    <a:pt x="172974" y="149352"/>
                  </a:lnTo>
                  <a:lnTo>
                    <a:pt x="173482" y="149352"/>
                  </a:lnTo>
                  <a:cubicBezTo>
                    <a:pt x="209296" y="149098"/>
                    <a:pt x="238252" y="120142"/>
                    <a:pt x="238252" y="84328"/>
                  </a:cubicBezTo>
                  <a:cubicBezTo>
                    <a:pt x="238252" y="48514"/>
                    <a:pt x="209423" y="19685"/>
                    <a:pt x="173609" y="19304"/>
                  </a:cubicBezTo>
                  <a:lnTo>
                    <a:pt x="172974" y="19304"/>
                  </a:lnTo>
                  <a:lnTo>
                    <a:pt x="19558" y="19304"/>
                  </a:lnTo>
                  <a:lnTo>
                    <a:pt x="19558" y="169418"/>
                  </a:lnTo>
                  <a:lnTo>
                    <a:pt x="0" y="169418"/>
                  </a:lnTo>
                  <a:lnTo>
                    <a:pt x="0" y="0"/>
                  </a:lnTo>
                  <a:lnTo>
                    <a:pt x="172974" y="0"/>
                  </a:lnTo>
                  <a:lnTo>
                    <a:pt x="173736" y="0"/>
                  </a:lnTo>
                  <a:cubicBezTo>
                    <a:pt x="214884" y="381"/>
                    <a:pt x="249047" y="28956"/>
                    <a:pt x="256413" y="67945"/>
                  </a:cubicBezTo>
                  <a:lnTo>
                    <a:pt x="297434" y="889"/>
                  </a:lnTo>
                  <a:lnTo>
                    <a:pt x="320040" y="889"/>
                  </a:lnTo>
                  <a:lnTo>
                    <a:pt x="249682" y="118872"/>
                  </a:lnTo>
                  <a:lnTo>
                    <a:pt x="242824" y="130429"/>
                  </a:lnTo>
                  <a:cubicBezTo>
                    <a:pt x="227711" y="152654"/>
                    <a:pt x="202565" y="169164"/>
                    <a:pt x="173609" y="169418"/>
                  </a:cubicBezTo>
                  <a:lnTo>
                    <a:pt x="172847" y="169418"/>
                  </a:lnTo>
                  <a:lnTo>
                    <a:pt x="108331" y="169418"/>
                  </a:lnTo>
                  <a:close/>
                </a:path>
              </a:pathLst>
            </a:custGeom>
            <a:solidFill>
              <a:srgbClr val="000000"/>
            </a:solidFill>
          </p:spPr>
        </p:sp>
      </p:grpSp>
      <p:sp>
        <p:nvSpPr>
          <p:cNvPr name="Freeform 114" id="114"/>
          <p:cNvSpPr/>
          <p:nvPr/>
        </p:nvSpPr>
        <p:spPr>
          <a:xfrm flipH="false" flipV="false" rot="0">
            <a:off x="20016816" y="6468732"/>
            <a:ext cx="671998" cy="227914"/>
          </a:xfrm>
          <a:custGeom>
            <a:avLst/>
            <a:gdLst/>
            <a:ahLst/>
            <a:cxnLst/>
            <a:rect r="r" b="b" t="t" l="l"/>
            <a:pathLst>
              <a:path h="227914" w="671998">
                <a:moveTo>
                  <a:pt x="0" y="0"/>
                </a:moveTo>
                <a:lnTo>
                  <a:pt x="671998" y="0"/>
                </a:lnTo>
                <a:lnTo>
                  <a:pt x="671998" y="227914"/>
                </a:lnTo>
                <a:lnTo>
                  <a:pt x="0" y="227914"/>
                </a:lnTo>
                <a:lnTo>
                  <a:pt x="0" y="0"/>
                </a:lnTo>
                <a:close/>
              </a:path>
            </a:pathLst>
          </a:custGeom>
          <a:blipFill>
            <a:blip r:embed="rId22"/>
            <a:stretch>
              <a:fillRect l="-1895" t="-5754" r="0" b="-5763"/>
            </a:stretch>
          </a:blipFill>
        </p:spPr>
      </p:sp>
      <p:sp>
        <p:nvSpPr>
          <p:cNvPr name="Freeform 115" id="115"/>
          <p:cNvSpPr/>
          <p:nvPr/>
        </p:nvSpPr>
        <p:spPr>
          <a:xfrm flipH="false" flipV="false" rot="0">
            <a:off x="19642541" y="6495345"/>
            <a:ext cx="238630" cy="170345"/>
          </a:xfrm>
          <a:custGeom>
            <a:avLst/>
            <a:gdLst/>
            <a:ahLst/>
            <a:cxnLst/>
            <a:rect r="r" b="b" t="t" l="l"/>
            <a:pathLst>
              <a:path h="170345" w="238630">
                <a:moveTo>
                  <a:pt x="0" y="0"/>
                </a:moveTo>
                <a:lnTo>
                  <a:pt x="238630" y="0"/>
                </a:lnTo>
                <a:lnTo>
                  <a:pt x="238630" y="170345"/>
                </a:lnTo>
                <a:lnTo>
                  <a:pt x="0" y="170345"/>
                </a:lnTo>
                <a:lnTo>
                  <a:pt x="0" y="0"/>
                </a:lnTo>
                <a:close/>
              </a:path>
            </a:pathLst>
          </a:custGeom>
          <a:blipFill>
            <a:blip r:embed="rId23"/>
            <a:stretch>
              <a:fillRect l="0" t="0" r="0" b="0"/>
            </a:stretch>
          </a:blipFill>
        </p:spPr>
      </p:sp>
      <p:grpSp>
        <p:nvGrpSpPr>
          <p:cNvPr name="Group 116" id="116"/>
          <p:cNvGrpSpPr>
            <a:grpSpLocks noChangeAspect="true"/>
          </p:cNvGrpSpPr>
          <p:nvPr/>
        </p:nvGrpSpPr>
        <p:grpSpPr>
          <a:xfrm rot="0">
            <a:off x="19140859" y="6450101"/>
            <a:ext cx="483013" cy="270196"/>
            <a:chOff x="0" y="0"/>
            <a:chExt cx="483019" cy="270192"/>
          </a:xfrm>
        </p:grpSpPr>
        <p:sp>
          <p:nvSpPr>
            <p:cNvPr name="Freeform 117" id="117"/>
            <p:cNvSpPr/>
            <p:nvPr/>
          </p:nvSpPr>
          <p:spPr>
            <a:xfrm flipH="false" flipV="false" rot="0">
              <a:off x="86106" y="146050"/>
              <a:ext cx="62357" cy="60706"/>
            </a:xfrm>
            <a:custGeom>
              <a:avLst/>
              <a:gdLst/>
              <a:ahLst/>
              <a:cxnLst/>
              <a:rect r="r" b="b" t="t" l="l"/>
              <a:pathLst>
                <a:path h="60706" w="62357">
                  <a:moveTo>
                    <a:pt x="17018" y="17018"/>
                  </a:moveTo>
                  <a:lnTo>
                    <a:pt x="62357" y="17018"/>
                  </a:lnTo>
                  <a:lnTo>
                    <a:pt x="62357" y="0"/>
                  </a:lnTo>
                  <a:lnTo>
                    <a:pt x="635" y="0"/>
                  </a:lnTo>
                  <a:lnTo>
                    <a:pt x="0" y="0"/>
                  </a:lnTo>
                  <a:lnTo>
                    <a:pt x="0" y="60706"/>
                  </a:lnTo>
                  <a:lnTo>
                    <a:pt x="16510" y="60706"/>
                  </a:lnTo>
                  <a:lnTo>
                    <a:pt x="16510" y="17272"/>
                  </a:lnTo>
                  <a:close/>
                </a:path>
              </a:pathLst>
            </a:custGeom>
            <a:solidFill>
              <a:srgbClr val="000000"/>
            </a:solidFill>
          </p:spPr>
        </p:sp>
        <p:sp>
          <p:nvSpPr>
            <p:cNvPr name="Freeform 118" id="118"/>
            <p:cNvSpPr/>
            <p:nvPr/>
          </p:nvSpPr>
          <p:spPr>
            <a:xfrm flipH="false" flipV="false" rot="0">
              <a:off x="86106" y="86360"/>
              <a:ext cx="172339" cy="97282"/>
            </a:xfrm>
            <a:custGeom>
              <a:avLst/>
              <a:gdLst/>
              <a:ahLst/>
              <a:cxnLst/>
              <a:rect r="r" b="b" t="t" l="l"/>
              <a:pathLst>
                <a:path h="97282" w="172339">
                  <a:moveTo>
                    <a:pt x="0" y="127"/>
                  </a:moveTo>
                  <a:lnTo>
                    <a:pt x="123825" y="127"/>
                  </a:lnTo>
                  <a:lnTo>
                    <a:pt x="124079" y="0"/>
                  </a:lnTo>
                  <a:cubicBezTo>
                    <a:pt x="150749" y="254"/>
                    <a:pt x="172339" y="21844"/>
                    <a:pt x="172339" y="48641"/>
                  </a:cubicBezTo>
                  <a:cubicBezTo>
                    <a:pt x="172339" y="75438"/>
                    <a:pt x="150749" y="97028"/>
                    <a:pt x="123952" y="97282"/>
                  </a:cubicBezTo>
                  <a:lnTo>
                    <a:pt x="123571" y="97282"/>
                  </a:lnTo>
                  <a:lnTo>
                    <a:pt x="93345" y="97282"/>
                  </a:lnTo>
                  <a:lnTo>
                    <a:pt x="93345" y="35814"/>
                  </a:lnTo>
                  <a:lnTo>
                    <a:pt x="110490" y="35814"/>
                  </a:lnTo>
                  <a:lnTo>
                    <a:pt x="110490" y="80518"/>
                  </a:lnTo>
                  <a:lnTo>
                    <a:pt x="111887" y="80518"/>
                  </a:lnTo>
                  <a:lnTo>
                    <a:pt x="123698" y="80518"/>
                  </a:lnTo>
                  <a:lnTo>
                    <a:pt x="124333" y="80518"/>
                  </a:lnTo>
                  <a:cubicBezTo>
                    <a:pt x="141605" y="80137"/>
                    <a:pt x="155575" y="66040"/>
                    <a:pt x="155575" y="48768"/>
                  </a:cubicBezTo>
                  <a:cubicBezTo>
                    <a:pt x="155575" y="31496"/>
                    <a:pt x="141478" y="17145"/>
                    <a:pt x="124079" y="17018"/>
                  </a:cubicBezTo>
                  <a:lnTo>
                    <a:pt x="17145" y="17018"/>
                  </a:lnTo>
                  <a:lnTo>
                    <a:pt x="16764" y="17018"/>
                  </a:lnTo>
                  <a:lnTo>
                    <a:pt x="16764" y="35433"/>
                  </a:lnTo>
                  <a:lnTo>
                    <a:pt x="16764" y="35814"/>
                  </a:lnTo>
                  <a:lnTo>
                    <a:pt x="62357" y="35814"/>
                  </a:lnTo>
                  <a:lnTo>
                    <a:pt x="62357" y="52832"/>
                  </a:lnTo>
                  <a:lnTo>
                    <a:pt x="254" y="52832"/>
                  </a:lnTo>
                  <a:lnTo>
                    <a:pt x="0" y="52832"/>
                  </a:lnTo>
                  <a:close/>
                </a:path>
              </a:pathLst>
            </a:custGeom>
            <a:solidFill>
              <a:srgbClr val="000000"/>
            </a:solidFill>
          </p:spPr>
        </p:sp>
        <p:sp>
          <p:nvSpPr>
            <p:cNvPr name="Freeform 119" id="119"/>
            <p:cNvSpPr/>
            <p:nvPr/>
          </p:nvSpPr>
          <p:spPr>
            <a:xfrm flipH="false" flipV="false" rot="0">
              <a:off x="334010" y="64135"/>
              <a:ext cx="85471" cy="126111"/>
            </a:xfrm>
            <a:custGeom>
              <a:avLst/>
              <a:gdLst/>
              <a:ahLst/>
              <a:cxnLst/>
              <a:rect r="r" b="b" t="t" l="l"/>
              <a:pathLst>
                <a:path h="126111" w="85471">
                  <a:moveTo>
                    <a:pt x="0" y="0"/>
                  </a:moveTo>
                  <a:lnTo>
                    <a:pt x="74803" y="126111"/>
                  </a:lnTo>
                  <a:lnTo>
                    <a:pt x="85471" y="108458"/>
                  </a:lnTo>
                  <a:lnTo>
                    <a:pt x="19177" y="127"/>
                  </a:lnTo>
                  <a:close/>
                </a:path>
              </a:pathLst>
            </a:custGeom>
            <a:solidFill>
              <a:srgbClr val="000000"/>
            </a:solidFill>
          </p:spPr>
        </p:sp>
        <p:sp>
          <p:nvSpPr>
            <p:cNvPr name="Freeform 120" id="120"/>
            <p:cNvSpPr/>
            <p:nvPr/>
          </p:nvSpPr>
          <p:spPr>
            <a:xfrm flipH="false" flipV="false" rot="0">
              <a:off x="257302" y="78994"/>
              <a:ext cx="139954" cy="127762"/>
            </a:xfrm>
            <a:custGeom>
              <a:avLst/>
              <a:gdLst/>
              <a:ahLst/>
              <a:cxnLst/>
              <a:rect r="r" b="b" t="t" l="l"/>
              <a:pathLst>
                <a:path h="127762" w="139954">
                  <a:moveTo>
                    <a:pt x="0" y="127762"/>
                  </a:moveTo>
                  <a:lnTo>
                    <a:pt x="76708" y="0"/>
                  </a:lnTo>
                  <a:lnTo>
                    <a:pt x="139954" y="104648"/>
                  </a:lnTo>
                  <a:lnTo>
                    <a:pt x="52832" y="104648"/>
                  </a:lnTo>
                  <a:lnTo>
                    <a:pt x="52832" y="88265"/>
                  </a:lnTo>
                  <a:lnTo>
                    <a:pt x="109474" y="88265"/>
                  </a:lnTo>
                  <a:lnTo>
                    <a:pt x="76708" y="33782"/>
                  </a:lnTo>
                  <a:lnTo>
                    <a:pt x="23114" y="127635"/>
                  </a:lnTo>
                  <a:close/>
                </a:path>
              </a:pathLst>
            </a:custGeom>
            <a:solidFill>
              <a:srgbClr val="000000"/>
            </a:solidFill>
          </p:spPr>
        </p:sp>
        <p:sp>
          <p:nvSpPr>
            <p:cNvPr name="Freeform 121" id="121"/>
            <p:cNvSpPr/>
            <p:nvPr/>
          </p:nvSpPr>
          <p:spPr>
            <a:xfrm flipH="false" flipV="false" rot="0">
              <a:off x="310007" y="190246"/>
              <a:ext cx="98806" cy="16510"/>
            </a:xfrm>
            <a:custGeom>
              <a:avLst/>
              <a:gdLst/>
              <a:ahLst/>
              <a:cxnLst/>
              <a:rect r="r" b="b" t="t" l="l"/>
              <a:pathLst>
                <a:path h="16510" w="98806">
                  <a:moveTo>
                    <a:pt x="98806" y="0"/>
                  </a:moveTo>
                  <a:lnTo>
                    <a:pt x="0" y="0"/>
                  </a:lnTo>
                  <a:lnTo>
                    <a:pt x="0" y="16510"/>
                  </a:lnTo>
                  <a:lnTo>
                    <a:pt x="89027" y="16510"/>
                  </a:lnTo>
                  <a:lnTo>
                    <a:pt x="89154" y="16129"/>
                  </a:lnTo>
                  <a:close/>
                </a:path>
              </a:pathLst>
            </a:custGeom>
            <a:solidFill>
              <a:srgbClr val="000000"/>
            </a:solidFill>
          </p:spPr>
        </p:sp>
        <p:sp>
          <p:nvSpPr>
            <p:cNvPr name="Freeform 122" id="122"/>
            <p:cNvSpPr/>
            <p:nvPr/>
          </p:nvSpPr>
          <p:spPr>
            <a:xfrm flipH="false" flipV="false" rot="0">
              <a:off x="63500" y="63500"/>
              <a:ext cx="270510" cy="143129"/>
            </a:xfrm>
            <a:custGeom>
              <a:avLst/>
              <a:gdLst/>
              <a:ahLst/>
              <a:cxnLst/>
              <a:rect r="r" b="b" t="t" l="l"/>
              <a:pathLst>
                <a:path h="143129" w="270510">
                  <a:moveTo>
                    <a:pt x="91694" y="126238"/>
                  </a:moveTo>
                  <a:lnTo>
                    <a:pt x="91821" y="58674"/>
                  </a:lnTo>
                  <a:lnTo>
                    <a:pt x="108966" y="58674"/>
                  </a:lnTo>
                  <a:lnTo>
                    <a:pt x="108966" y="126238"/>
                  </a:lnTo>
                  <a:lnTo>
                    <a:pt x="108966" y="126365"/>
                  </a:lnTo>
                  <a:lnTo>
                    <a:pt x="146304" y="126365"/>
                  </a:lnTo>
                  <a:lnTo>
                    <a:pt x="146685" y="126365"/>
                  </a:lnTo>
                  <a:cubicBezTo>
                    <a:pt x="176911" y="126111"/>
                    <a:pt x="201422" y="101600"/>
                    <a:pt x="201422" y="71374"/>
                  </a:cubicBezTo>
                  <a:cubicBezTo>
                    <a:pt x="201422" y="41148"/>
                    <a:pt x="177038" y="16764"/>
                    <a:pt x="146812" y="16383"/>
                  </a:cubicBezTo>
                  <a:lnTo>
                    <a:pt x="146304" y="16383"/>
                  </a:lnTo>
                  <a:lnTo>
                    <a:pt x="16510" y="16383"/>
                  </a:lnTo>
                  <a:lnTo>
                    <a:pt x="16510" y="143129"/>
                  </a:lnTo>
                  <a:lnTo>
                    <a:pt x="0" y="143129"/>
                  </a:lnTo>
                  <a:lnTo>
                    <a:pt x="0" y="0"/>
                  </a:lnTo>
                  <a:lnTo>
                    <a:pt x="146177" y="0"/>
                  </a:lnTo>
                  <a:lnTo>
                    <a:pt x="146812" y="0"/>
                  </a:lnTo>
                  <a:cubicBezTo>
                    <a:pt x="181610" y="254"/>
                    <a:pt x="210439" y="24511"/>
                    <a:pt x="216662" y="57404"/>
                  </a:cubicBezTo>
                  <a:lnTo>
                    <a:pt x="251333" y="635"/>
                  </a:lnTo>
                  <a:lnTo>
                    <a:pt x="270510" y="635"/>
                  </a:lnTo>
                  <a:lnTo>
                    <a:pt x="211074" y="100330"/>
                  </a:lnTo>
                  <a:lnTo>
                    <a:pt x="205359" y="110109"/>
                  </a:lnTo>
                  <a:cubicBezTo>
                    <a:pt x="192532" y="128905"/>
                    <a:pt x="171323" y="142875"/>
                    <a:pt x="146939" y="143002"/>
                  </a:cubicBezTo>
                  <a:lnTo>
                    <a:pt x="146304" y="143002"/>
                  </a:lnTo>
                  <a:lnTo>
                    <a:pt x="91821" y="143002"/>
                  </a:lnTo>
                  <a:close/>
                </a:path>
              </a:pathLst>
            </a:custGeom>
            <a:solidFill>
              <a:srgbClr val="000000"/>
            </a:solidFill>
          </p:spPr>
        </p:sp>
      </p:grpSp>
      <p:sp>
        <p:nvSpPr>
          <p:cNvPr name="Freeform 123" id="123"/>
          <p:cNvSpPr/>
          <p:nvPr/>
        </p:nvSpPr>
        <p:spPr>
          <a:xfrm flipH="false" flipV="false" rot="0">
            <a:off x="6494402" y="6364262"/>
            <a:ext cx="734168" cy="236096"/>
          </a:xfrm>
          <a:custGeom>
            <a:avLst/>
            <a:gdLst/>
            <a:ahLst/>
            <a:cxnLst/>
            <a:rect r="r" b="b" t="t" l="l"/>
            <a:pathLst>
              <a:path h="236096" w="734168">
                <a:moveTo>
                  <a:pt x="0" y="0"/>
                </a:moveTo>
                <a:lnTo>
                  <a:pt x="734168" y="0"/>
                </a:lnTo>
                <a:lnTo>
                  <a:pt x="734168" y="236096"/>
                </a:lnTo>
                <a:lnTo>
                  <a:pt x="0" y="236096"/>
                </a:lnTo>
                <a:lnTo>
                  <a:pt x="0" y="0"/>
                </a:lnTo>
                <a:close/>
              </a:path>
            </a:pathLst>
          </a:custGeom>
          <a:blipFill>
            <a:blip r:embed="rId13"/>
            <a:stretch>
              <a:fillRect l="0" t="-5712" r="0" b="-5716"/>
            </a:stretch>
          </a:blipFill>
        </p:spPr>
      </p:sp>
      <p:sp>
        <p:nvSpPr>
          <p:cNvPr name="Freeform 124" id="124"/>
          <p:cNvSpPr/>
          <p:nvPr/>
        </p:nvSpPr>
        <p:spPr>
          <a:xfrm flipH="false" flipV="false" rot="0">
            <a:off x="8895712" y="6364262"/>
            <a:ext cx="734168" cy="236096"/>
          </a:xfrm>
          <a:custGeom>
            <a:avLst/>
            <a:gdLst/>
            <a:ahLst/>
            <a:cxnLst/>
            <a:rect r="r" b="b" t="t" l="l"/>
            <a:pathLst>
              <a:path h="236096" w="734168">
                <a:moveTo>
                  <a:pt x="0" y="0"/>
                </a:moveTo>
                <a:lnTo>
                  <a:pt x="734168" y="0"/>
                </a:lnTo>
                <a:lnTo>
                  <a:pt x="734168" y="236096"/>
                </a:lnTo>
                <a:lnTo>
                  <a:pt x="0" y="236096"/>
                </a:lnTo>
                <a:lnTo>
                  <a:pt x="0" y="0"/>
                </a:lnTo>
                <a:close/>
              </a:path>
            </a:pathLst>
          </a:custGeom>
          <a:blipFill>
            <a:blip r:embed="rId13"/>
            <a:stretch>
              <a:fillRect l="0" t="-5712" r="0" b="-5716"/>
            </a:stretch>
          </a:blipFill>
        </p:spPr>
      </p:sp>
      <p:grpSp>
        <p:nvGrpSpPr>
          <p:cNvPr name="Group 125" id="125"/>
          <p:cNvGrpSpPr>
            <a:grpSpLocks noChangeAspect="true"/>
          </p:cNvGrpSpPr>
          <p:nvPr/>
        </p:nvGrpSpPr>
        <p:grpSpPr>
          <a:xfrm rot="0">
            <a:off x="16064503" y="4982118"/>
            <a:ext cx="2395004" cy="1755791"/>
            <a:chOff x="0" y="0"/>
            <a:chExt cx="2395004" cy="1755788"/>
          </a:xfrm>
        </p:grpSpPr>
        <p:sp>
          <p:nvSpPr>
            <p:cNvPr name="Freeform 126" id="126"/>
            <p:cNvSpPr/>
            <p:nvPr/>
          </p:nvSpPr>
          <p:spPr>
            <a:xfrm flipH="false" flipV="false" rot="0">
              <a:off x="63500" y="63500"/>
              <a:ext cx="2272538" cy="3175"/>
            </a:xfrm>
            <a:custGeom>
              <a:avLst/>
              <a:gdLst/>
              <a:ahLst/>
              <a:cxnLst/>
              <a:rect r="r" b="b" t="t" l="l"/>
              <a:pathLst>
                <a:path h="3175" w="2272538">
                  <a:moveTo>
                    <a:pt x="25400" y="0"/>
                  </a:moveTo>
                  <a:lnTo>
                    <a:pt x="38100" y="0"/>
                  </a:lnTo>
                  <a:lnTo>
                    <a:pt x="38100" y="3175"/>
                  </a:lnTo>
                  <a:lnTo>
                    <a:pt x="25400" y="3175"/>
                  </a:lnTo>
                  <a:close/>
                  <a:moveTo>
                    <a:pt x="50800" y="0"/>
                  </a:moveTo>
                  <a:lnTo>
                    <a:pt x="63500" y="0"/>
                  </a:lnTo>
                  <a:lnTo>
                    <a:pt x="63500" y="3175"/>
                  </a:lnTo>
                  <a:lnTo>
                    <a:pt x="50800" y="3175"/>
                  </a:lnTo>
                  <a:close/>
                  <a:moveTo>
                    <a:pt x="76200" y="0"/>
                  </a:moveTo>
                  <a:lnTo>
                    <a:pt x="88900" y="0"/>
                  </a:lnTo>
                  <a:lnTo>
                    <a:pt x="88900" y="3175"/>
                  </a:lnTo>
                  <a:lnTo>
                    <a:pt x="76200" y="3175"/>
                  </a:lnTo>
                  <a:close/>
                  <a:moveTo>
                    <a:pt x="101600" y="0"/>
                  </a:moveTo>
                  <a:lnTo>
                    <a:pt x="114300" y="0"/>
                  </a:lnTo>
                  <a:lnTo>
                    <a:pt x="114300" y="3175"/>
                  </a:lnTo>
                  <a:lnTo>
                    <a:pt x="101600" y="3175"/>
                  </a:lnTo>
                  <a:close/>
                  <a:moveTo>
                    <a:pt x="127000" y="0"/>
                  </a:moveTo>
                  <a:lnTo>
                    <a:pt x="139700" y="0"/>
                  </a:lnTo>
                  <a:lnTo>
                    <a:pt x="139700" y="3175"/>
                  </a:lnTo>
                  <a:lnTo>
                    <a:pt x="127000" y="3175"/>
                  </a:lnTo>
                  <a:close/>
                  <a:moveTo>
                    <a:pt x="152400" y="0"/>
                  </a:moveTo>
                  <a:lnTo>
                    <a:pt x="165100" y="0"/>
                  </a:lnTo>
                  <a:lnTo>
                    <a:pt x="165100" y="3175"/>
                  </a:lnTo>
                  <a:lnTo>
                    <a:pt x="152400" y="3175"/>
                  </a:lnTo>
                  <a:close/>
                  <a:moveTo>
                    <a:pt x="177800" y="0"/>
                  </a:moveTo>
                  <a:lnTo>
                    <a:pt x="190500" y="0"/>
                  </a:lnTo>
                  <a:lnTo>
                    <a:pt x="190500" y="3175"/>
                  </a:lnTo>
                  <a:lnTo>
                    <a:pt x="177800" y="3175"/>
                  </a:lnTo>
                  <a:close/>
                  <a:moveTo>
                    <a:pt x="203200" y="0"/>
                  </a:moveTo>
                  <a:lnTo>
                    <a:pt x="215900" y="0"/>
                  </a:lnTo>
                  <a:lnTo>
                    <a:pt x="215900" y="3175"/>
                  </a:lnTo>
                  <a:lnTo>
                    <a:pt x="203200" y="3175"/>
                  </a:lnTo>
                  <a:close/>
                  <a:moveTo>
                    <a:pt x="228600" y="0"/>
                  </a:moveTo>
                  <a:lnTo>
                    <a:pt x="241300" y="0"/>
                  </a:lnTo>
                  <a:lnTo>
                    <a:pt x="241300" y="3175"/>
                  </a:lnTo>
                  <a:lnTo>
                    <a:pt x="228600" y="3175"/>
                  </a:lnTo>
                  <a:close/>
                  <a:moveTo>
                    <a:pt x="254000" y="0"/>
                  </a:moveTo>
                  <a:lnTo>
                    <a:pt x="266700" y="0"/>
                  </a:lnTo>
                  <a:lnTo>
                    <a:pt x="266700" y="3175"/>
                  </a:lnTo>
                  <a:lnTo>
                    <a:pt x="254000" y="3175"/>
                  </a:lnTo>
                  <a:close/>
                  <a:moveTo>
                    <a:pt x="279400" y="0"/>
                  </a:moveTo>
                  <a:lnTo>
                    <a:pt x="292100" y="0"/>
                  </a:lnTo>
                  <a:lnTo>
                    <a:pt x="292100" y="3175"/>
                  </a:lnTo>
                  <a:lnTo>
                    <a:pt x="279400" y="3175"/>
                  </a:lnTo>
                  <a:close/>
                  <a:moveTo>
                    <a:pt x="304800" y="0"/>
                  </a:moveTo>
                  <a:lnTo>
                    <a:pt x="317500" y="0"/>
                  </a:lnTo>
                  <a:lnTo>
                    <a:pt x="317500" y="3175"/>
                  </a:lnTo>
                  <a:lnTo>
                    <a:pt x="304800" y="3175"/>
                  </a:lnTo>
                  <a:close/>
                  <a:moveTo>
                    <a:pt x="330200" y="0"/>
                  </a:moveTo>
                  <a:lnTo>
                    <a:pt x="342900" y="0"/>
                  </a:lnTo>
                  <a:lnTo>
                    <a:pt x="342900" y="3175"/>
                  </a:lnTo>
                  <a:lnTo>
                    <a:pt x="330200" y="3175"/>
                  </a:lnTo>
                  <a:close/>
                  <a:moveTo>
                    <a:pt x="355600" y="0"/>
                  </a:moveTo>
                  <a:lnTo>
                    <a:pt x="368300" y="0"/>
                  </a:lnTo>
                  <a:lnTo>
                    <a:pt x="368300" y="3175"/>
                  </a:lnTo>
                  <a:lnTo>
                    <a:pt x="355600" y="3175"/>
                  </a:lnTo>
                  <a:close/>
                  <a:moveTo>
                    <a:pt x="381000" y="0"/>
                  </a:moveTo>
                  <a:lnTo>
                    <a:pt x="393700" y="0"/>
                  </a:lnTo>
                  <a:lnTo>
                    <a:pt x="393700" y="3175"/>
                  </a:lnTo>
                  <a:lnTo>
                    <a:pt x="381000" y="3175"/>
                  </a:lnTo>
                  <a:close/>
                  <a:moveTo>
                    <a:pt x="406400" y="0"/>
                  </a:moveTo>
                  <a:lnTo>
                    <a:pt x="419100" y="0"/>
                  </a:lnTo>
                  <a:lnTo>
                    <a:pt x="419100" y="3175"/>
                  </a:lnTo>
                  <a:lnTo>
                    <a:pt x="406400" y="3175"/>
                  </a:lnTo>
                  <a:close/>
                  <a:moveTo>
                    <a:pt x="431800" y="0"/>
                  </a:moveTo>
                  <a:lnTo>
                    <a:pt x="444500" y="0"/>
                  </a:lnTo>
                  <a:lnTo>
                    <a:pt x="444500" y="3175"/>
                  </a:lnTo>
                  <a:lnTo>
                    <a:pt x="431800" y="3175"/>
                  </a:lnTo>
                  <a:close/>
                  <a:moveTo>
                    <a:pt x="457200" y="0"/>
                  </a:moveTo>
                  <a:lnTo>
                    <a:pt x="469900" y="0"/>
                  </a:lnTo>
                  <a:lnTo>
                    <a:pt x="469900" y="3175"/>
                  </a:lnTo>
                  <a:lnTo>
                    <a:pt x="457200" y="3175"/>
                  </a:lnTo>
                  <a:close/>
                  <a:moveTo>
                    <a:pt x="482600" y="0"/>
                  </a:moveTo>
                  <a:lnTo>
                    <a:pt x="495300" y="0"/>
                  </a:lnTo>
                  <a:lnTo>
                    <a:pt x="495300" y="3175"/>
                  </a:lnTo>
                  <a:lnTo>
                    <a:pt x="482600" y="3175"/>
                  </a:lnTo>
                  <a:close/>
                  <a:moveTo>
                    <a:pt x="508000" y="0"/>
                  </a:moveTo>
                  <a:lnTo>
                    <a:pt x="520700" y="0"/>
                  </a:lnTo>
                  <a:lnTo>
                    <a:pt x="520700" y="3175"/>
                  </a:lnTo>
                  <a:lnTo>
                    <a:pt x="508000" y="3175"/>
                  </a:lnTo>
                  <a:close/>
                  <a:moveTo>
                    <a:pt x="533400" y="0"/>
                  </a:moveTo>
                  <a:lnTo>
                    <a:pt x="546100" y="0"/>
                  </a:lnTo>
                  <a:lnTo>
                    <a:pt x="546100" y="3175"/>
                  </a:lnTo>
                  <a:lnTo>
                    <a:pt x="533400" y="3175"/>
                  </a:lnTo>
                  <a:close/>
                  <a:moveTo>
                    <a:pt x="558800" y="0"/>
                  </a:moveTo>
                  <a:lnTo>
                    <a:pt x="571500" y="0"/>
                  </a:lnTo>
                  <a:lnTo>
                    <a:pt x="571500" y="3175"/>
                  </a:lnTo>
                  <a:lnTo>
                    <a:pt x="558800" y="3175"/>
                  </a:lnTo>
                  <a:close/>
                  <a:moveTo>
                    <a:pt x="584200" y="0"/>
                  </a:moveTo>
                  <a:lnTo>
                    <a:pt x="596900" y="0"/>
                  </a:lnTo>
                  <a:lnTo>
                    <a:pt x="596900" y="3175"/>
                  </a:lnTo>
                  <a:lnTo>
                    <a:pt x="584200" y="3175"/>
                  </a:lnTo>
                  <a:close/>
                  <a:moveTo>
                    <a:pt x="609600" y="0"/>
                  </a:moveTo>
                  <a:lnTo>
                    <a:pt x="622300" y="0"/>
                  </a:lnTo>
                  <a:lnTo>
                    <a:pt x="622300" y="3175"/>
                  </a:lnTo>
                  <a:lnTo>
                    <a:pt x="609600" y="3175"/>
                  </a:lnTo>
                  <a:close/>
                  <a:moveTo>
                    <a:pt x="635000" y="0"/>
                  </a:moveTo>
                  <a:lnTo>
                    <a:pt x="647700" y="0"/>
                  </a:lnTo>
                  <a:lnTo>
                    <a:pt x="647700" y="3175"/>
                  </a:lnTo>
                  <a:lnTo>
                    <a:pt x="635000" y="3175"/>
                  </a:lnTo>
                  <a:close/>
                  <a:moveTo>
                    <a:pt x="660400" y="0"/>
                  </a:moveTo>
                  <a:lnTo>
                    <a:pt x="673100" y="0"/>
                  </a:lnTo>
                  <a:lnTo>
                    <a:pt x="673100" y="3175"/>
                  </a:lnTo>
                  <a:lnTo>
                    <a:pt x="660400" y="3175"/>
                  </a:lnTo>
                  <a:close/>
                  <a:moveTo>
                    <a:pt x="685800" y="0"/>
                  </a:moveTo>
                  <a:lnTo>
                    <a:pt x="698500" y="0"/>
                  </a:lnTo>
                  <a:lnTo>
                    <a:pt x="698500" y="3175"/>
                  </a:lnTo>
                  <a:lnTo>
                    <a:pt x="685800" y="3175"/>
                  </a:lnTo>
                  <a:close/>
                  <a:moveTo>
                    <a:pt x="711200" y="0"/>
                  </a:moveTo>
                  <a:lnTo>
                    <a:pt x="723900" y="0"/>
                  </a:lnTo>
                  <a:lnTo>
                    <a:pt x="723900" y="3175"/>
                  </a:lnTo>
                  <a:lnTo>
                    <a:pt x="711200" y="3175"/>
                  </a:lnTo>
                  <a:close/>
                  <a:moveTo>
                    <a:pt x="736600" y="0"/>
                  </a:moveTo>
                  <a:lnTo>
                    <a:pt x="749300" y="0"/>
                  </a:lnTo>
                  <a:lnTo>
                    <a:pt x="749300" y="3175"/>
                  </a:lnTo>
                  <a:lnTo>
                    <a:pt x="736600" y="3175"/>
                  </a:lnTo>
                  <a:close/>
                  <a:moveTo>
                    <a:pt x="762000" y="0"/>
                  </a:moveTo>
                  <a:lnTo>
                    <a:pt x="774700" y="0"/>
                  </a:lnTo>
                  <a:lnTo>
                    <a:pt x="774700" y="3175"/>
                  </a:lnTo>
                  <a:lnTo>
                    <a:pt x="762000" y="3175"/>
                  </a:lnTo>
                  <a:close/>
                  <a:moveTo>
                    <a:pt x="787400" y="0"/>
                  </a:moveTo>
                  <a:lnTo>
                    <a:pt x="800100" y="0"/>
                  </a:lnTo>
                  <a:lnTo>
                    <a:pt x="800100" y="3175"/>
                  </a:lnTo>
                  <a:lnTo>
                    <a:pt x="787400" y="3175"/>
                  </a:lnTo>
                  <a:close/>
                  <a:moveTo>
                    <a:pt x="812800" y="0"/>
                  </a:moveTo>
                  <a:lnTo>
                    <a:pt x="825500" y="0"/>
                  </a:lnTo>
                  <a:lnTo>
                    <a:pt x="825500" y="3175"/>
                  </a:lnTo>
                  <a:lnTo>
                    <a:pt x="812800" y="3175"/>
                  </a:lnTo>
                  <a:close/>
                  <a:moveTo>
                    <a:pt x="838200" y="0"/>
                  </a:moveTo>
                  <a:lnTo>
                    <a:pt x="850900" y="0"/>
                  </a:lnTo>
                  <a:lnTo>
                    <a:pt x="850900" y="3175"/>
                  </a:lnTo>
                  <a:lnTo>
                    <a:pt x="838200" y="3175"/>
                  </a:lnTo>
                  <a:close/>
                  <a:moveTo>
                    <a:pt x="863600" y="0"/>
                  </a:moveTo>
                  <a:lnTo>
                    <a:pt x="876300" y="0"/>
                  </a:lnTo>
                  <a:lnTo>
                    <a:pt x="876300" y="3175"/>
                  </a:lnTo>
                  <a:lnTo>
                    <a:pt x="863600" y="3175"/>
                  </a:lnTo>
                  <a:close/>
                  <a:moveTo>
                    <a:pt x="889000" y="0"/>
                  </a:moveTo>
                  <a:lnTo>
                    <a:pt x="901700" y="0"/>
                  </a:lnTo>
                  <a:lnTo>
                    <a:pt x="901700" y="3175"/>
                  </a:lnTo>
                  <a:lnTo>
                    <a:pt x="889000" y="3175"/>
                  </a:lnTo>
                  <a:close/>
                  <a:moveTo>
                    <a:pt x="914400" y="0"/>
                  </a:moveTo>
                  <a:lnTo>
                    <a:pt x="927100" y="0"/>
                  </a:lnTo>
                  <a:lnTo>
                    <a:pt x="927100" y="3175"/>
                  </a:lnTo>
                  <a:lnTo>
                    <a:pt x="914400" y="3175"/>
                  </a:lnTo>
                  <a:close/>
                  <a:moveTo>
                    <a:pt x="939800" y="0"/>
                  </a:moveTo>
                  <a:lnTo>
                    <a:pt x="952500" y="0"/>
                  </a:lnTo>
                  <a:lnTo>
                    <a:pt x="952500" y="3175"/>
                  </a:lnTo>
                  <a:lnTo>
                    <a:pt x="939800" y="3175"/>
                  </a:lnTo>
                  <a:close/>
                  <a:moveTo>
                    <a:pt x="965200" y="0"/>
                  </a:moveTo>
                  <a:lnTo>
                    <a:pt x="977900" y="0"/>
                  </a:lnTo>
                  <a:lnTo>
                    <a:pt x="977900" y="3175"/>
                  </a:lnTo>
                  <a:lnTo>
                    <a:pt x="965200" y="3175"/>
                  </a:lnTo>
                  <a:close/>
                  <a:moveTo>
                    <a:pt x="990600" y="0"/>
                  </a:moveTo>
                  <a:lnTo>
                    <a:pt x="1003300" y="0"/>
                  </a:lnTo>
                  <a:lnTo>
                    <a:pt x="1003300" y="3175"/>
                  </a:lnTo>
                  <a:lnTo>
                    <a:pt x="990600" y="3175"/>
                  </a:lnTo>
                  <a:close/>
                  <a:moveTo>
                    <a:pt x="1016000" y="0"/>
                  </a:moveTo>
                  <a:lnTo>
                    <a:pt x="1028700" y="0"/>
                  </a:lnTo>
                  <a:lnTo>
                    <a:pt x="1028700" y="3175"/>
                  </a:lnTo>
                  <a:lnTo>
                    <a:pt x="1016000" y="3175"/>
                  </a:lnTo>
                  <a:close/>
                  <a:moveTo>
                    <a:pt x="1041400" y="0"/>
                  </a:moveTo>
                  <a:lnTo>
                    <a:pt x="1054100" y="0"/>
                  </a:lnTo>
                  <a:lnTo>
                    <a:pt x="1054100" y="3175"/>
                  </a:lnTo>
                  <a:lnTo>
                    <a:pt x="1041400" y="3175"/>
                  </a:lnTo>
                  <a:close/>
                  <a:moveTo>
                    <a:pt x="1066800" y="0"/>
                  </a:moveTo>
                  <a:lnTo>
                    <a:pt x="1079500" y="0"/>
                  </a:lnTo>
                  <a:lnTo>
                    <a:pt x="1079500" y="3175"/>
                  </a:lnTo>
                  <a:lnTo>
                    <a:pt x="1066800" y="3175"/>
                  </a:lnTo>
                  <a:close/>
                  <a:moveTo>
                    <a:pt x="1092200" y="0"/>
                  </a:moveTo>
                  <a:lnTo>
                    <a:pt x="1104900" y="0"/>
                  </a:lnTo>
                  <a:lnTo>
                    <a:pt x="1104900" y="3175"/>
                  </a:lnTo>
                  <a:lnTo>
                    <a:pt x="1092200" y="3175"/>
                  </a:lnTo>
                  <a:close/>
                  <a:moveTo>
                    <a:pt x="1117600" y="0"/>
                  </a:moveTo>
                  <a:lnTo>
                    <a:pt x="1130300" y="0"/>
                  </a:lnTo>
                  <a:lnTo>
                    <a:pt x="1130300" y="3175"/>
                  </a:lnTo>
                  <a:lnTo>
                    <a:pt x="1117600" y="3175"/>
                  </a:lnTo>
                  <a:close/>
                  <a:moveTo>
                    <a:pt x="1143000" y="0"/>
                  </a:moveTo>
                  <a:lnTo>
                    <a:pt x="1155700" y="0"/>
                  </a:lnTo>
                  <a:lnTo>
                    <a:pt x="1155700" y="3175"/>
                  </a:lnTo>
                  <a:lnTo>
                    <a:pt x="1143000" y="3175"/>
                  </a:lnTo>
                  <a:close/>
                  <a:moveTo>
                    <a:pt x="1168400" y="0"/>
                  </a:moveTo>
                  <a:lnTo>
                    <a:pt x="1181100" y="0"/>
                  </a:lnTo>
                  <a:lnTo>
                    <a:pt x="1181100" y="3175"/>
                  </a:lnTo>
                  <a:lnTo>
                    <a:pt x="1168400" y="3175"/>
                  </a:lnTo>
                  <a:close/>
                  <a:moveTo>
                    <a:pt x="1193800" y="0"/>
                  </a:moveTo>
                  <a:lnTo>
                    <a:pt x="1206500" y="0"/>
                  </a:lnTo>
                  <a:lnTo>
                    <a:pt x="1206500" y="3175"/>
                  </a:lnTo>
                  <a:lnTo>
                    <a:pt x="1193800" y="3175"/>
                  </a:lnTo>
                  <a:close/>
                  <a:moveTo>
                    <a:pt x="1219200" y="0"/>
                  </a:moveTo>
                  <a:lnTo>
                    <a:pt x="1231900" y="0"/>
                  </a:lnTo>
                  <a:lnTo>
                    <a:pt x="1231900" y="3175"/>
                  </a:lnTo>
                  <a:lnTo>
                    <a:pt x="1219200" y="3175"/>
                  </a:lnTo>
                  <a:close/>
                  <a:moveTo>
                    <a:pt x="1244600" y="0"/>
                  </a:moveTo>
                  <a:lnTo>
                    <a:pt x="1257300" y="0"/>
                  </a:lnTo>
                  <a:lnTo>
                    <a:pt x="1257300" y="3175"/>
                  </a:lnTo>
                  <a:lnTo>
                    <a:pt x="1244600" y="3175"/>
                  </a:lnTo>
                  <a:close/>
                  <a:moveTo>
                    <a:pt x="1270000" y="0"/>
                  </a:moveTo>
                  <a:lnTo>
                    <a:pt x="1282700" y="0"/>
                  </a:lnTo>
                  <a:lnTo>
                    <a:pt x="1282700" y="3175"/>
                  </a:lnTo>
                  <a:lnTo>
                    <a:pt x="1270000" y="3175"/>
                  </a:lnTo>
                  <a:close/>
                  <a:moveTo>
                    <a:pt x="1295400" y="0"/>
                  </a:moveTo>
                  <a:lnTo>
                    <a:pt x="1308100" y="0"/>
                  </a:lnTo>
                  <a:lnTo>
                    <a:pt x="1308100" y="3175"/>
                  </a:lnTo>
                  <a:lnTo>
                    <a:pt x="1295400" y="3175"/>
                  </a:lnTo>
                  <a:close/>
                  <a:moveTo>
                    <a:pt x="1320800" y="0"/>
                  </a:moveTo>
                  <a:lnTo>
                    <a:pt x="1333500" y="0"/>
                  </a:lnTo>
                  <a:lnTo>
                    <a:pt x="1333500" y="3175"/>
                  </a:lnTo>
                  <a:lnTo>
                    <a:pt x="1320800" y="3175"/>
                  </a:lnTo>
                  <a:close/>
                  <a:moveTo>
                    <a:pt x="1346200" y="0"/>
                  </a:moveTo>
                  <a:lnTo>
                    <a:pt x="1358900" y="0"/>
                  </a:lnTo>
                  <a:lnTo>
                    <a:pt x="1358900" y="3175"/>
                  </a:lnTo>
                  <a:lnTo>
                    <a:pt x="1346200" y="3175"/>
                  </a:lnTo>
                  <a:close/>
                  <a:moveTo>
                    <a:pt x="1371600" y="0"/>
                  </a:moveTo>
                  <a:lnTo>
                    <a:pt x="1384300" y="0"/>
                  </a:lnTo>
                  <a:lnTo>
                    <a:pt x="1384300" y="3175"/>
                  </a:lnTo>
                  <a:lnTo>
                    <a:pt x="1371600" y="3175"/>
                  </a:lnTo>
                  <a:close/>
                  <a:moveTo>
                    <a:pt x="1397000" y="0"/>
                  </a:moveTo>
                  <a:lnTo>
                    <a:pt x="1409700" y="0"/>
                  </a:lnTo>
                  <a:lnTo>
                    <a:pt x="1409700" y="3175"/>
                  </a:lnTo>
                  <a:lnTo>
                    <a:pt x="1397000" y="3175"/>
                  </a:lnTo>
                  <a:close/>
                  <a:moveTo>
                    <a:pt x="1422400" y="0"/>
                  </a:moveTo>
                  <a:lnTo>
                    <a:pt x="1435100" y="0"/>
                  </a:lnTo>
                  <a:lnTo>
                    <a:pt x="1435100" y="3175"/>
                  </a:lnTo>
                  <a:lnTo>
                    <a:pt x="1422400" y="3175"/>
                  </a:lnTo>
                  <a:close/>
                  <a:moveTo>
                    <a:pt x="1447800" y="0"/>
                  </a:moveTo>
                  <a:lnTo>
                    <a:pt x="1460500" y="0"/>
                  </a:lnTo>
                  <a:lnTo>
                    <a:pt x="1460500" y="3175"/>
                  </a:lnTo>
                  <a:lnTo>
                    <a:pt x="1447800" y="3175"/>
                  </a:lnTo>
                  <a:close/>
                  <a:moveTo>
                    <a:pt x="1473200" y="0"/>
                  </a:moveTo>
                  <a:lnTo>
                    <a:pt x="1485900" y="0"/>
                  </a:lnTo>
                  <a:lnTo>
                    <a:pt x="1485900" y="3175"/>
                  </a:lnTo>
                  <a:lnTo>
                    <a:pt x="1473200" y="3175"/>
                  </a:lnTo>
                  <a:close/>
                  <a:moveTo>
                    <a:pt x="1498600" y="0"/>
                  </a:moveTo>
                  <a:lnTo>
                    <a:pt x="1511300" y="0"/>
                  </a:lnTo>
                  <a:lnTo>
                    <a:pt x="1511300" y="3175"/>
                  </a:lnTo>
                  <a:lnTo>
                    <a:pt x="1498600" y="3175"/>
                  </a:lnTo>
                  <a:close/>
                  <a:moveTo>
                    <a:pt x="1524000" y="0"/>
                  </a:moveTo>
                  <a:lnTo>
                    <a:pt x="1536700" y="0"/>
                  </a:lnTo>
                  <a:lnTo>
                    <a:pt x="1536700" y="3175"/>
                  </a:lnTo>
                  <a:lnTo>
                    <a:pt x="1524000" y="3175"/>
                  </a:lnTo>
                  <a:close/>
                  <a:moveTo>
                    <a:pt x="1549400" y="0"/>
                  </a:moveTo>
                  <a:lnTo>
                    <a:pt x="1562100" y="0"/>
                  </a:lnTo>
                  <a:lnTo>
                    <a:pt x="1562100" y="3175"/>
                  </a:lnTo>
                  <a:lnTo>
                    <a:pt x="1549400" y="3175"/>
                  </a:lnTo>
                  <a:close/>
                  <a:moveTo>
                    <a:pt x="1574800" y="0"/>
                  </a:moveTo>
                  <a:lnTo>
                    <a:pt x="1587500" y="0"/>
                  </a:lnTo>
                  <a:lnTo>
                    <a:pt x="1587500" y="3175"/>
                  </a:lnTo>
                  <a:lnTo>
                    <a:pt x="1574800" y="3175"/>
                  </a:lnTo>
                  <a:close/>
                  <a:moveTo>
                    <a:pt x="1600200" y="0"/>
                  </a:moveTo>
                  <a:lnTo>
                    <a:pt x="1612900" y="0"/>
                  </a:lnTo>
                  <a:lnTo>
                    <a:pt x="1612900" y="3175"/>
                  </a:lnTo>
                  <a:lnTo>
                    <a:pt x="1600200" y="3175"/>
                  </a:lnTo>
                  <a:close/>
                  <a:moveTo>
                    <a:pt x="1625600" y="0"/>
                  </a:moveTo>
                  <a:lnTo>
                    <a:pt x="1638300" y="0"/>
                  </a:lnTo>
                  <a:lnTo>
                    <a:pt x="1638300" y="3175"/>
                  </a:lnTo>
                  <a:lnTo>
                    <a:pt x="1625600" y="3175"/>
                  </a:lnTo>
                  <a:close/>
                  <a:moveTo>
                    <a:pt x="1651000" y="0"/>
                  </a:moveTo>
                  <a:lnTo>
                    <a:pt x="1663700" y="0"/>
                  </a:lnTo>
                  <a:lnTo>
                    <a:pt x="1663700" y="3175"/>
                  </a:lnTo>
                  <a:lnTo>
                    <a:pt x="1651000" y="3175"/>
                  </a:lnTo>
                  <a:close/>
                  <a:moveTo>
                    <a:pt x="1676400" y="0"/>
                  </a:moveTo>
                  <a:lnTo>
                    <a:pt x="1689100" y="0"/>
                  </a:lnTo>
                  <a:lnTo>
                    <a:pt x="1689100" y="3175"/>
                  </a:lnTo>
                  <a:lnTo>
                    <a:pt x="1676400" y="3175"/>
                  </a:lnTo>
                  <a:close/>
                  <a:moveTo>
                    <a:pt x="1701800" y="0"/>
                  </a:moveTo>
                  <a:lnTo>
                    <a:pt x="1714500" y="0"/>
                  </a:lnTo>
                  <a:lnTo>
                    <a:pt x="1714500" y="3175"/>
                  </a:lnTo>
                  <a:lnTo>
                    <a:pt x="1701800" y="3175"/>
                  </a:lnTo>
                  <a:close/>
                  <a:moveTo>
                    <a:pt x="1727200" y="0"/>
                  </a:moveTo>
                  <a:lnTo>
                    <a:pt x="1739900" y="0"/>
                  </a:lnTo>
                  <a:lnTo>
                    <a:pt x="1739900" y="3175"/>
                  </a:lnTo>
                  <a:lnTo>
                    <a:pt x="1727200" y="3175"/>
                  </a:lnTo>
                  <a:close/>
                  <a:moveTo>
                    <a:pt x="1752600" y="0"/>
                  </a:moveTo>
                  <a:lnTo>
                    <a:pt x="1765300" y="0"/>
                  </a:lnTo>
                  <a:lnTo>
                    <a:pt x="1765300" y="3175"/>
                  </a:lnTo>
                  <a:lnTo>
                    <a:pt x="1752600" y="3175"/>
                  </a:lnTo>
                  <a:close/>
                  <a:moveTo>
                    <a:pt x="1778000" y="0"/>
                  </a:moveTo>
                  <a:lnTo>
                    <a:pt x="1790700" y="0"/>
                  </a:lnTo>
                  <a:lnTo>
                    <a:pt x="1790700" y="3175"/>
                  </a:lnTo>
                  <a:lnTo>
                    <a:pt x="1778000" y="3175"/>
                  </a:lnTo>
                  <a:close/>
                  <a:moveTo>
                    <a:pt x="1803400" y="0"/>
                  </a:moveTo>
                  <a:lnTo>
                    <a:pt x="1816100" y="0"/>
                  </a:lnTo>
                  <a:lnTo>
                    <a:pt x="1816100" y="3175"/>
                  </a:lnTo>
                  <a:lnTo>
                    <a:pt x="1803400" y="3175"/>
                  </a:lnTo>
                  <a:close/>
                  <a:moveTo>
                    <a:pt x="1828800" y="0"/>
                  </a:moveTo>
                  <a:lnTo>
                    <a:pt x="1841500" y="0"/>
                  </a:lnTo>
                  <a:lnTo>
                    <a:pt x="1841500" y="3175"/>
                  </a:lnTo>
                  <a:lnTo>
                    <a:pt x="1828800" y="3175"/>
                  </a:lnTo>
                  <a:close/>
                  <a:moveTo>
                    <a:pt x="1854200" y="0"/>
                  </a:moveTo>
                  <a:lnTo>
                    <a:pt x="1866900" y="0"/>
                  </a:lnTo>
                  <a:lnTo>
                    <a:pt x="1866900" y="3175"/>
                  </a:lnTo>
                  <a:lnTo>
                    <a:pt x="1854200" y="3175"/>
                  </a:lnTo>
                  <a:close/>
                  <a:moveTo>
                    <a:pt x="1879600" y="0"/>
                  </a:moveTo>
                  <a:lnTo>
                    <a:pt x="1892300" y="0"/>
                  </a:lnTo>
                  <a:lnTo>
                    <a:pt x="1892300" y="3175"/>
                  </a:lnTo>
                  <a:lnTo>
                    <a:pt x="1879600" y="3175"/>
                  </a:lnTo>
                  <a:close/>
                  <a:moveTo>
                    <a:pt x="1905000" y="0"/>
                  </a:moveTo>
                  <a:lnTo>
                    <a:pt x="1917700" y="0"/>
                  </a:lnTo>
                  <a:lnTo>
                    <a:pt x="1917700" y="3175"/>
                  </a:lnTo>
                  <a:lnTo>
                    <a:pt x="1905000" y="3175"/>
                  </a:lnTo>
                  <a:close/>
                  <a:moveTo>
                    <a:pt x="1930400" y="0"/>
                  </a:moveTo>
                  <a:lnTo>
                    <a:pt x="1943100" y="0"/>
                  </a:lnTo>
                  <a:lnTo>
                    <a:pt x="1943100" y="3175"/>
                  </a:lnTo>
                  <a:lnTo>
                    <a:pt x="1930400" y="3175"/>
                  </a:lnTo>
                  <a:close/>
                  <a:moveTo>
                    <a:pt x="1955800" y="0"/>
                  </a:moveTo>
                  <a:lnTo>
                    <a:pt x="1968500" y="0"/>
                  </a:lnTo>
                  <a:lnTo>
                    <a:pt x="1968500" y="3175"/>
                  </a:lnTo>
                  <a:lnTo>
                    <a:pt x="1955800" y="3175"/>
                  </a:lnTo>
                  <a:close/>
                  <a:moveTo>
                    <a:pt x="1981200" y="0"/>
                  </a:moveTo>
                  <a:lnTo>
                    <a:pt x="1993900" y="0"/>
                  </a:lnTo>
                  <a:lnTo>
                    <a:pt x="1993900" y="3175"/>
                  </a:lnTo>
                  <a:lnTo>
                    <a:pt x="1981200" y="3175"/>
                  </a:lnTo>
                  <a:close/>
                  <a:moveTo>
                    <a:pt x="2006600" y="0"/>
                  </a:moveTo>
                  <a:lnTo>
                    <a:pt x="2019300" y="0"/>
                  </a:lnTo>
                  <a:lnTo>
                    <a:pt x="2019300" y="3175"/>
                  </a:lnTo>
                  <a:lnTo>
                    <a:pt x="2006600" y="3175"/>
                  </a:lnTo>
                  <a:close/>
                  <a:moveTo>
                    <a:pt x="2032000" y="0"/>
                  </a:moveTo>
                  <a:lnTo>
                    <a:pt x="2044700" y="0"/>
                  </a:lnTo>
                  <a:lnTo>
                    <a:pt x="2044700" y="3175"/>
                  </a:lnTo>
                  <a:lnTo>
                    <a:pt x="2032000" y="3175"/>
                  </a:lnTo>
                  <a:close/>
                  <a:moveTo>
                    <a:pt x="2057400" y="0"/>
                  </a:moveTo>
                  <a:lnTo>
                    <a:pt x="2070100" y="0"/>
                  </a:lnTo>
                  <a:lnTo>
                    <a:pt x="2070100" y="3175"/>
                  </a:lnTo>
                  <a:lnTo>
                    <a:pt x="2057400" y="3175"/>
                  </a:lnTo>
                  <a:close/>
                  <a:moveTo>
                    <a:pt x="2082800" y="0"/>
                  </a:moveTo>
                  <a:lnTo>
                    <a:pt x="2095500" y="0"/>
                  </a:lnTo>
                  <a:lnTo>
                    <a:pt x="2095500" y="3175"/>
                  </a:lnTo>
                  <a:lnTo>
                    <a:pt x="2082800" y="3175"/>
                  </a:lnTo>
                  <a:close/>
                  <a:moveTo>
                    <a:pt x="2108200" y="0"/>
                  </a:moveTo>
                  <a:lnTo>
                    <a:pt x="2120900" y="0"/>
                  </a:lnTo>
                  <a:lnTo>
                    <a:pt x="2120900" y="3175"/>
                  </a:lnTo>
                  <a:lnTo>
                    <a:pt x="2108200" y="3175"/>
                  </a:lnTo>
                  <a:close/>
                  <a:moveTo>
                    <a:pt x="2133600" y="0"/>
                  </a:moveTo>
                  <a:lnTo>
                    <a:pt x="2146300" y="0"/>
                  </a:lnTo>
                  <a:lnTo>
                    <a:pt x="2146300" y="3175"/>
                  </a:lnTo>
                  <a:lnTo>
                    <a:pt x="2133600" y="3175"/>
                  </a:lnTo>
                  <a:close/>
                  <a:moveTo>
                    <a:pt x="2159000" y="0"/>
                  </a:moveTo>
                  <a:lnTo>
                    <a:pt x="2171700" y="0"/>
                  </a:lnTo>
                  <a:lnTo>
                    <a:pt x="2171700" y="3175"/>
                  </a:lnTo>
                  <a:lnTo>
                    <a:pt x="2159000" y="3175"/>
                  </a:lnTo>
                  <a:close/>
                  <a:moveTo>
                    <a:pt x="2184400" y="0"/>
                  </a:moveTo>
                  <a:lnTo>
                    <a:pt x="2197100" y="0"/>
                  </a:lnTo>
                  <a:lnTo>
                    <a:pt x="2197100" y="3175"/>
                  </a:lnTo>
                  <a:lnTo>
                    <a:pt x="2184400" y="3175"/>
                  </a:lnTo>
                  <a:close/>
                  <a:moveTo>
                    <a:pt x="2209800" y="0"/>
                  </a:moveTo>
                  <a:lnTo>
                    <a:pt x="2222500" y="0"/>
                  </a:lnTo>
                  <a:lnTo>
                    <a:pt x="2222500" y="3175"/>
                  </a:lnTo>
                  <a:lnTo>
                    <a:pt x="2209800" y="3175"/>
                  </a:lnTo>
                  <a:close/>
                  <a:moveTo>
                    <a:pt x="2235200" y="0"/>
                  </a:moveTo>
                  <a:lnTo>
                    <a:pt x="2247900" y="0"/>
                  </a:lnTo>
                  <a:lnTo>
                    <a:pt x="2247900" y="3175"/>
                  </a:lnTo>
                  <a:lnTo>
                    <a:pt x="2235200" y="3175"/>
                  </a:lnTo>
                  <a:close/>
                  <a:moveTo>
                    <a:pt x="2260600" y="0"/>
                  </a:moveTo>
                  <a:lnTo>
                    <a:pt x="2272538" y="0"/>
                  </a:lnTo>
                  <a:lnTo>
                    <a:pt x="2272538" y="3175"/>
                  </a:lnTo>
                  <a:lnTo>
                    <a:pt x="2260600" y="3175"/>
                  </a:lnTo>
                  <a:close/>
                  <a:moveTo>
                    <a:pt x="0" y="0"/>
                  </a:moveTo>
                  <a:lnTo>
                    <a:pt x="12700" y="0"/>
                  </a:lnTo>
                  <a:lnTo>
                    <a:pt x="12700" y="3175"/>
                  </a:lnTo>
                  <a:lnTo>
                    <a:pt x="0" y="3175"/>
                  </a:lnTo>
                  <a:close/>
                </a:path>
              </a:pathLst>
            </a:custGeom>
            <a:solidFill>
              <a:srgbClr val="000000"/>
            </a:solidFill>
          </p:spPr>
        </p:sp>
        <p:sp>
          <p:nvSpPr>
            <p:cNvPr name="Freeform 127" id="127"/>
            <p:cNvSpPr/>
            <p:nvPr/>
          </p:nvSpPr>
          <p:spPr>
            <a:xfrm flipH="false" flipV="false" rot="0">
              <a:off x="1195959" y="65405"/>
              <a:ext cx="3175" cy="1623568"/>
            </a:xfrm>
            <a:custGeom>
              <a:avLst/>
              <a:gdLst/>
              <a:ahLst/>
              <a:cxnLst/>
              <a:rect r="r" b="b" t="t" l="l"/>
              <a:pathLst>
                <a:path h="1623568" w="3175">
                  <a:moveTo>
                    <a:pt x="0" y="1601597"/>
                  </a:moveTo>
                  <a:lnTo>
                    <a:pt x="0" y="1589024"/>
                  </a:lnTo>
                  <a:lnTo>
                    <a:pt x="3175" y="1589024"/>
                  </a:lnTo>
                  <a:lnTo>
                    <a:pt x="3175" y="1601597"/>
                  </a:lnTo>
                  <a:close/>
                  <a:moveTo>
                    <a:pt x="0" y="1576324"/>
                  </a:moveTo>
                  <a:lnTo>
                    <a:pt x="0" y="1563751"/>
                  </a:lnTo>
                  <a:lnTo>
                    <a:pt x="3175" y="1563751"/>
                  </a:lnTo>
                  <a:lnTo>
                    <a:pt x="3175" y="1576324"/>
                  </a:lnTo>
                  <a:close/>
                  <a:moveTo>
                    <a:pt x="0" y="1551051"/>
                  </a:moveTo>
                  <a:lnTo>
                    <a:pt x="0" y="1538478"/>
                  </a:lnTo>
                  <a:lnTo>
                    <a:pt x="3175" y="1538478"/>
                  </a:lnTo>
                  <a:lnTo>
                    <a:pt x="3175" y="1551051"/>
                  </a:lnTo>
                  <a:close/>
                  <a:moveTo>
                    <a:pt x="0" y="1525778"/>
                  </a:moveTo>
                  <a:lnTo>
                    <a:pt x="0" y="1513205"/>
                  </a:lnTo>
                  <a:lnTo>
                    <a:pt x="3175" y="1513205"/>
                  </a:lnTo>
                  <a:lnTo>
                    <a:pt x="3175" y="1525778"/>
                  </a:lnTo>
                  <a:close/>
                  <a:moveTo>
                    <a:pt x="0" y="1500505"/>
                  </a:moveTo>
                  <a:lnTo>
                    <a:pt x="0" y="1487932"/>
                  </a:lnTo>
                  <a:lnTo>
                    <a:pt x="3175" y="1487932"/>
                  </a:lnTo>
                  <a:lnTo>
                    <a:pt x="3175" y="1500505"/>
                  </a:lnTo>
                  <a:close/>
                  <a:moveTo>
                    <a:pt x="0" y="1475232"/>
                  </a:moveTo>
                  <a:lnTo>
                    <a:pt x="0" y="1462659"/>
                  </a:lnTo>
                  <a:lnTo>
                    <a:pt x="3175" y="1462659"/>
                  </a:lnTo>
                  <a:lnTo>
                    <a:pt x="3175" y="1475232"/>
                  </a:lnTo>
                  <a:close/>
                  <a:moveTo>
                    <a:pt x="0" y="1449959"/>
                  </a:moveTo>
                  <a:lnTo>
                    <a:pt x="0" y="1437386"/>
                  </a:lnTo>
                  <a:lnTo>
                    <a:pt x="3175" y="1437386"/>
                  </a:lnTo>
                  <a:lnTo>
                    <a:pt x="3175" y="1449959"/>
                  </a:lnTo>
                  <a:close/>
                  <a:moveTo>
                    <a:pt x="0" y="1424686"/>
                  </a:moveTo>
                  <a:lnTo>
                    <a:pt x="0" y="1412113"/>
                  </a:lnTo>
                  <a:lnTo>
                    <a:pt x="3175" y="1412113"/>
                  </a:lnTo>
                  <a:lnTo>
                    <a:pt x="3175" y="1424686"/>
                  </a:lnTo>
                  <a:close/>
                  <a:moveTo>
                    <a:pt x="0" y="1399413"/>
                  </a:moveTo>
                  <a:lnTo>
                    <a:pt x="0" y="1386840"/>
                  </a:lnTo>
                  <a:lnTo>
                    <a:pt x="3175" y="1386840"/>
                  </a:lnTo>
                  <a:lnTo>
                    <a:pt x="3175" y="1399413"/>
                  </a:lnTo>
                  <a:close/>
                  <a:moveTo>
                    <a:pt x="0" y="1374140"/>
                  </a:moveTo>
                  <a:lnTo>
                    <a:pt x="0" y="1361567"/>
                  </a:lnTo>
                  <a:lnTo>
                    <a:pt x="3175" y="1361567"/>
                  </a:lnTo>
                  <a:lnTo>
                    <a:pt x="3175" y="1374140"/>
                  </a:lnTo>
                  <a:close/>
                  <a:moveTo>
                    <a:pt x="0" y="1348867"/>
                  </a:moveTo>
                  <a:lnTo>
                    <a:pt x="0" y="1336294"/>
                  </a:lnTo>
                  <a:lnTo>
                    <a:pt x="3175" y="1336294"/>
                  </a:lnTo>
                  <a:lnTo>
                    <a:pt x="3175" y="1348867"/>
                  </a:lnTo>
                  <a:close/>
                  <a:moveTo>
                    <a:pt x="0" y="1323594"/>
                  </a:moveTo>
                  <a:lnTo>
                    <a:pt x="0" y="1311021"/>
                  </a:lnTo>
                  <a:lnTo>
                    <a:pt x="3175" y="1311021"/>
                  </a:lnTo>
                  <a:lnTo>
                    <a:pt x="3175" y="1323594"/>
                  </a:lnTo>
                  <a:close/>
                  <a:moveTo>
                    <a:pt x="0" y="1298321"/>
                  </a:moveTo>
                  <a:lnTo>
                    <a:pt x="0" y="1285748"/>
                  </a:lnTo>
                  <a:lnTo>
                    <a:pt x="3175" y="1285748"/>
                  </a:lnTo>
                  <a:lnTo>
                    <a:pt x="3175" y="1298321"/>
                  </a:lnTo>
                  <a:close/>
                  <a:moveTo>
                    <a:pt x="0" y="1273048"/>
                  </a:moveTo>
                  <a:lnTo>
                    <a:pt x="0" y="1260475"/>
                  </a:lnTo>
                  <a:lnTo>
                    <a:pt x="3175" y="1260475"/>
                  </a:lnTo>
                  <a:lnTo>
                    <a:pt x="3175" y="1273048"/>
                  </a:lnTo>
                  <a:close/>
                  <a:moveTo>
                    <a:pt x="0" y="1247775"/>
                  </a:moveTo>
                  <a:lnTo>
                    <a:pt x="0" y="1235202"/>
                  </a:lnTo>
                  <a:lnTo>
                    <a:pt x="3175" y="1235202"/>
                  </a:lnTo>
                  <a:lnTo>
                    <a:pt x="3175" y="1247775"/>
                  </a:lnTo>
                  <a:close/>
                  <a:moveTo>
                    <a:pt x="0" y="1222502"/>
                  </a:moveTo>
                  <a:lnTo>
                    <a:pt x="0" y="1209929"/>
                  </a:lnTo>
                  <a:lnTo>
                    <a:pt x="3175" y="1209929"/>
                  </a:lnTo>
                  <a:lnTo>
                    <a:pt x="3175" y="1222502"/>
                  </a:lnTo>
                  <a:close/>
                  <a:moveTo>
                    <a:pt x="0" y="1197229"/>
                  </a:moveTo>
                  <a:lnTo>
                    <a:pt x="0" y="1185545"/>
                  </a:lnTo>
                  <a:lnTo>
                    <a:pt x="3175" y="1185545"/>
                  </a:lnTo>
                  <a:lnTo>
                    <a:pt x="3175" y="1198118"/>
                  </a:lnTo>
                  <a:close/>
                  <a:moveTo>
                    <a:pt x="0" y="1171956"/>
                  </a:moveTo>
                  <a:lnTo>
                    <a:pt x="0" y="1159383"/>
                  </a:lnTo>
                  <a:lnTo>
                    <a:pt x="3175" y="1159383"/>
                  </a:lnTo>
                  <a:lnTo>
                    <a:pt x="3175" y="1171956"/>
                  </a:lnTo>
                  <a:close/>
                  <a:moveTo>
                    <a:pt x="0" y="1146683"/>
                  </a:moveTo>
                  <a:lnTo>
                    <a:pt x="0" y="1134110"/>
                  </a:lnTo>
                  <a:lnTo>
                    <a:pt x="3175" y="1134110"/>
                  </a:lnTo>
                  <a:lnTo>
                    <a:pt x="3175" y="1146683"/>
                  </a:lnTo>
                  <a:close/>
                  <a:moveTo>
                    <a:pt x="0" y="1121410"/>
                  </a:moveTo>
                  <a:lnTo>
                    <a:pt x="0" y="1108837"/>
                  </a:lnTo>
                  <a:lnTo>
                    <a:pt x="3175" y="1108837"/>
                  </a:lnTo>
                  <a:lnTo>
                    <a:pt x="3175" y="1121410"/>
                  </a:lnTo>
                  <a:close/>
                  <a:moveTo>
                    <a:pt x="0" y="1096137"/>
                  </a:moveTo>
                  <a:lnTo>
                    <a:pt x="0" y="1083564"/>
                  </a:lnTo>
                  <a:lnTo>
                    <a:pt x="3175" y="1083564"/>
                  </a:lnTo>
                  <a:lnTo>
                    <a:pt x="3175" y="1096137"/>
                  </a:lnTo>
                  <a:close/>
                  <a:moveTo>
                    <a:pt x="0" y="1070864"/>
                  </a:moveTo>
                  <a:lnTo>
                    <a:pt x="0" y="1058291"/>
                  </a:lnTo>
                  <a:lnTo>
                    <a:pt x="3175" y="1058291"/>
                  </a:lnTo>
                  <a:lnTo>
                    <a:pt x="3175" y="1070864"/>
                  </a:lnTo>
                  <a:close/>
                  <a:moveTo>
                    <a:pt x="0" y="1045591"/>
                  </a:moveTo>
                  <a:lnTo>
                    <a:pt x="0" y="1033018"/>
                  </a:lnTo>
                  <a:lnTo>
                    <a:pt x="3175" y="1033018"/>
                  </a:lnTo>
                  <a:lnTo>
                    <a:pt x="3175" y="1045591"/>
                  </a:lnTo>
                  <a:close/>
                  <a:moveTo>
                    <a:pt x="0" y="1020318"/>
                  </a:moveTo>
                  <a:lnTo>
                    <a:pt x="0" y="1007745"/>
                  </a:lnTo>
                  <a:lnTo>
                    <a:pt x="3175" y="1007745"/>
                  </a:lnTo>
                  <a:lnTo>
                    <a:pt x="3175" y="1020318"/>
                  </a:lnTo>
                  <a:close/>
                  <a:moveTo>
                    <a:pt x="0" y="995045"/>
                  </a:moveTo>
                  <a:lnTo>
                    <a:pt x="0" y="982473"/>
                  </a:lnTo>
                  <a:lnTo>
                    <a:pt x="3175" y="982473"/>
                  </a:lnTo>
                  <a:lnTo>
                    <a:pt x="3175" y="995045"/>
                  </a:lnTo>
                  <a:close/>
                  <a:moveTo>
                    <a:pt x="0" y="969773"/>
                  </a:moveTo>
                  <a:lnTo>
                    <a:pt x="0" y="957200"/>
                  </a:lnTo>
                  <a:lnTo>
                    <a:pt x="3175" y="957200"/>
                  </a:lnTo>
                  <a:lnTo>
                    <a:pt x="3175" y="969773"/>
                  </a:lnTo>
                  <a:close/>
                  <a:moveTo>
                    <a:pt x="0" y="944500"/>
                  </a:moveTo>
                  <a:lnTo>
                    <a:pt x="0" y="931927"/>
                  </a:lnTo>
                  <a:lnTo>
                    <a:pt x="3175" y="931927"/>
                  </a:lnTo>
                  <a:lnTo>
                    <a:pt x="3175" y="944500"/>
                  </a:lnTo>
                  <a:close/>
                  <a:moveTo>
                    <a:pt x="0" y="919227"/>
                  </a:moveTo>
                  <a:lnTo>
                    <a:pt x="0" y="906654"/>
                  </a:lnTo>
                  <a:lnTo>
                    <a:pt x="3175" y="906654"/>
                  </a:lnTo>
                  <a:lnTo>
                    <a:pt x="3175" y="919227"/>
                  </a:lnTo>
                  <a:close/>
                  <a:moveTo>
                    <a:pt x="0" y="893954"/>
                  </a:moveTo>
                  <a:lnTo>
                    <a:pt x="0" y="881381"/>
                  </a:lnTo>
                  <a:lnTo>
                    <a:pt x="3175" y="881381"/>
                  </a:lnTo>
                  <a:lnTo>
                    <a:pt x="3175" y="893954"/>
                  </a:lnTo>
                  <a:close/>
                  <a:moveTo>
                    <a:pt x="0" y="868681"/>
                  </a:moveTo>
                  <a:lnTo>
                    <a:pt x="0" y="856108"/>
                  </a:lnTo>
                  <a:lnTo>
                    <a:pt x="3175" y="856108"/>
                  </a:lnTo>
                  <a:lnTo>
                    <a:pt x="3175" y="868681"/>
                  </a:lnTo>
                  <a:close/>
                  <a:moveTo>
                    <a:pt x="0" y="843408"/>
                  </a:moveTo>
                  <a:lnTo>
                    <a:pt x="0" y="830835"/>
                  </a:lnTo>
                  <a:lnTo>
                    <a:pt x="3175" y="830835"/>
                  </a:lnTo>
                  <a:lnTo>
                    <a:pt x="3175" y="843408"/>
                  </a:lnTo>
                  <a:close/>
                  <a:moveTo>
                    <a:pt x="0" y="818135"/>
                  </a:moveTo>
                  <a:lnTo>
                    <a:pt x="0" y="805562"/>
                  </a:lnTo>
                  <a:lnTo>
                    <a:pt x="3175" y="805562"/>
                  </a:lnTo>
                  <a:lnTo>
                    <a:pt x="3175" y="818135"/>
                  </a:lnTo>
                  <a:close/>
                  <a:moveTo>
                    <a:pt x="0" y="792862"/>
                  </a:moveTo>
                  <a:lnTo>
                    <a:pt x="0" y="780289"/>
                  </a:lnTo>
                  <a:lnTo>
                    <a:pt x="3175" y="780289"/>
                  </a:lnTo>
                  <a:lnTo>
                    <a:pt x="3175" y="792862"/>
                  </a:lnTo>
                  <a:close/>
                  <a:moveTo>
                    <a:pt x="0" y="767589"/>
                  </a:moveTo>
                  <a:lnTo>
                    <a:pt x="0" y="755016"/>
                  </a:lnTo>
                  <a:lnTo>
                    <a:pt x="3175" y="755016"/>
                  </a:lnTo>
                  <a:lnTo>
                    <a:pt x="3175" y="767589"/>
                  </a:lnTo>
                  <a:close/>
                  <a:moveTo>
                    <a:pt x="0" y="742316"/>
                  </a:moveTo>
                  <a:lnTo>
                    <a:pt x="0" y="729743"/>
                  </a:lnTo>
                  <a:lnTo>
                    <a:pt x="3175" y="729743"/>
                  </a:lnTo>
                  <a:lnTo>
                    <a:pt x="3175" y="742316"/>
                  </a:lnTo>
                  <a:close/>
                  <a:moveTo>
                    <a:pt x="0" y="717043"/>
                  </a:moveTo>
                  <a:lnTo>
                    <a:pt x="0" y="704470"/>
                  </a:lnTo>
                  <a:lnTo>
                    <a:pt x="3175" y="704470"/>
                  </a:lnTo>
                  <a:lnTo>
                    <a:pt x="3175" y="717043"/>
                  </a:lnTo>
                  <a:close/>
                  <a:moveTo>
                    <a:pt x="0" y="691770"/>
                  </a:moveTo>
                  <a:lnTo>
                    <a:pt x="0" y="679197"/>
                  </a:lnTo>
                  <a:lnTo>
                    <a:pt x="3175" y="679197"/>
                  </a:lnTo>
                  <a:lnTo>
                    <a:pt x="3175" y="691770"/>
                  </a:lnTo>
                  <a:close/>
                  <a:moveTo>
                    <a:pt x="0" y="666497"/>
                  </a:moveTo>
                  <a:lnTo>
                    <a:pt x="0" y="653924"/>
                  </a:lnTo>
                  <a:lnTo>
                    <a:pt x="3175" y="653924"/>
                  </a:lnTo>
                  <a:lnTo>
                    <a:pt x="3175" y="666497"/>
                  </a:lnTo>
                  <a:close/>
                  <a:moveTo>
                    <a:pt x="0" y="641224"/>
                  </a:moveTo>
                  <a:lnTo>
                    <a:pt x="0" y="630555"/>
                  </a:lnTo>
                  <a:lnTo>
                    <a:pt x="3175" y="630555"/>
                  </a:lnTo>
                  <a:lnTo>
                    <a:pt x="3175" y="643128"/>
                  </a:lnTo>
                  <a:close/>
                  <a:moveTo>
                    <a:pt x="0" y="615951"/>
                  </a:moveTo>
                  <a:lnTo>
                    <a:pt x="0" y="603378"/>
                  </a:lnTo>
                  <a:lnTo>
                    <a:pt x="3175" y="603378"/>
                  </a:lnTo>
                  <a:lnTo>
                    <a:pt x="3175" y="615951"/>
                  </a:lnTo>
                  <a:close/>
                  <a:moveTo>
                    <a:pt x="0" y="590678"/>
                  </a:moveTo>
                  <a:lnTo>
                    <a:pt x="0" y="578105"/>
                  </a:lnTo>
                  <a:lnTo>
                    <a:pt x="3175" y="578105"/>
                  </a:lnTo>
                  <a:lnTo>
                    <a:pt x="3175" y="590678"/>
                  </a:lnTo>
                  <a:close/>
                  <a:moveTo>
                    <a:pt x="0" y="565405"/>
                  </a:moveTo>
                  <a:lnTo>
                    <a:pt x="0" y="552832"/>
                  </a:lnTo>
                  <a:lnTo>
                    <a:pt x="3175" y="552832"/>
                  </a:lnTo>
                  <a:lnTo>
                    <a:pt x="3175" y="565405"/>
                  </a:lnTo>
                  <a:close/>
                  <a:moveTo>
                    <a:pt x="0" y="540132"/>
                  </a:moveTo>
                  <a:lnTo>
                    <a:pt x="0" y="527559"/>
                  </a:lnTo>
                  <a:lnTo>
                    <a:pt x="3175" y="527559"/>
                  </a:lnTo>
                  <a:lnTo>
                    <a:pt x="3175" y="540132"/>
                  </a:lnTo>
                  <a:close/>
                  <a:moveTo>
                    <a:pt x="0" y="514859"/>
                  </a:moveTo>
                  <a:lnTo>
                    <a:pt x="0" y="502285"/>
                  </a:lnTo>
                  <a:lnTo>
                    <a:pt x="3175" y="502285"/>
                  </a:lnTo>
                  <a:lnTo>
                    <a:pt x="3175" y="514859"/>
                  </a:lnTo>
                  <a:close/>
                  <a:moveTo>
                    <a:pt x="0" y="489585"/>
                  </a:moveTo>
                  <a:lnTo>
                    <a:pt x="0" y="477012"/>
                  </a:lnTo>
                  <a:lnTo>
                    <a:pt x="3175" y="477012"/>
                  </a:lnTo>
                  <a:lnTo>
                    <a:pt x="3175" y="489585"/>
                  </a:lnTo>
                  <a:close/>
                  <a:moveTo>
                    <a:pt x="0" y="464312"/>
                  </a:moveTo>
                  <a:lnTo>
                    <a:pt x="0" y="454025"/>
                  </a:lnTo>
                  <a:lnTo>
                    <a:pt x="3175" y="454025"/>
                  </a:lnTo>
                  <a:lnTo>
                    <a:pt x="3175" y="466598"/>
                  </a:lnTo>
                  <a:close/>
                  <a:moveTo>
                    <a:pt x="0" y="439039"/>
                  </a:moveTo>
                  <a:lnTo>
                    <a:pt x="0" y="426466"/>
                  </a:lnTo>
                  <a:lnTo>
                    <a:pt x="3175" y="426466"/>
                  </a:lnTo>
                  <a:lnTo>
                    <a:pt x="3175" y="439039"/>
                  </a:lnTo>
                  <a:close/>
                  <a:moveTo>
                    <a:pt x="0" y="413766"/>
                  </a:moveTo>
                  <a:lnTo>
                    <a:pt x="0" y="401193"/>
                  </a:lnTo>
                  <a:lnTo>
                    <a:pt x="3175" y="401193"/>
                  </a:lnTo>
                  <a:lnTo>
                    <a:pt x="3175" y="413766"/>
                  </a:lnTo>
                  <a:close/>
                  <a:moveTo>
                    <a:pt x="0" y="388493"/>
                  </a:moveTo>
                  <a:lnTo>
                    <a:pt x="0" y="375920"/>
                  </a:lnTo>
                  <a:lnTo>
                    <a:pt x="3175" y="375920"/>
                  </a:lnTo>
                  <a:lnTo>
                    <a:pt x="3175" y="388493"/>
                  </a:lnTo>
                  <a:close/>
                  <a:moveTo>
                    <a:pt x="0" y="363220"/>
                  </a:moveTo>
                  <a:lnTo>
                    <a:pt x="0" y="350647"/>
                  </a:lnTo>
                  <a:lnTo>
                    <a:pt x="3175" y="350647"/>
                  </a:lnTo>
                  <a:lnTo>
                    <a:pt x="3175" y="363220"/>
                  </a:lnTo>
                  <a:close/>
                  <a:moveTo>
                    <a:pt x="0" y="337947"/>
                  </a:moveTo>
                  <a:lnTo>
                    <a:pt x="0" y="325374"/>
                  </a:lnTo>
                  <a:lnTo>
                    <a:pt x="3175" y="325374"/>
                  </a:lnTo>
                  <a:lnTo>
                    <a:pt x="3175" y="337947"/>
                  </a:lnTo>
                  <a:close/>
                  <a:moveTo>
                    <a:pt x="0" y="312674"/>
                  </a:moveTo>
                  <a:lnTo>
                    <a:pt x="0" y="300101"/>
                  </a:lnTo>
                  <a:lnTo>
                    <a:pt x="3175" y="300101"/>
                  </a:lnTo>
                  <a:lnTo>
                    <a:pt x="3175" y="312674"/>
                  </a:lnTo>
                  <a:close/>
                  <a:moveTo>
                    <a:pt x="0" y="287401"/>
                  </a:moveTo>
                  <a:lnTo>
                    <a:pt x="0" y="277495"/>
                  </a:lnTo>
                  <a:lnTo>
                    <a:pt x="3175" y="277495"/>
                  </a:lnTo>
                  <a:lnTo>
                    <a:pt x="3175" y="290068"/>
                  </a:lnTo>
                  <a:close/>
                  <a:moveTo>
                    <a:pt x="0" y="262128"/>
                  </a:moveTo>
                  <a:lnTo>
                    <a:pt x="0" y="249555"/>
                  </a:lnTo>
                  <a:lnTo>
                    <a:pt x="3175" y="249555"/>
                  </a:lnTo>
                  <a:lnTo>
                    <a:pt x="3175" y="262128"/>
                  </a:lnTo>
                  <a:close/>
                  <a:moveTo>
                    <a:pt x="0" y="236855"/>
                  </a:moveTo>
                  <a:lnTo>
                    <a:pt x="0" y="224282"/>
                  </a:lnTo>
                  <a:lnTo>
                    <a:pt x="3175" y="224282"/>
                  </a:lnTo>
                  <a:lnTo>
                    <a:pt x="3175" y="236855"/>
                  </a:lnTo>
                  <a:close/>
                  <a:moveTo>
                    <a:pt x="0" y="211582"/>
                  </a:moveTo>
                  <a:lnTo>
                    <a:pt x="0" y="199009"/>
                  </a:lnTo>
                  <a:lnTo>
                    <a:pt x="3175" y="199009"/>
                  </a:lnTo>
                  <a:lnTo>
                    <a:pt x="3175" y="211582"/>
                  </a:lnTo>
                  <a:close/>
                  <a:moveTo>
                    <a:pt x="0" y="186309"/>
                  </a:moveTo>
                  <a:lnTo>
                    <a:pt x="0" y="173736"/>
                  </a:lnTo>
                  <a:lnTo>
                    <a:pt x="3175" y="173736"/>
                  </a:lnTo>
                  <a:lnTo>
                    <a:pt x="3175" y="186309"/>
                  </a:lnTo>
                  <a:close/>
                  <a:moveTo>
                    <a:pt x="0" y="161036"/>
                  </a:moveTo>
                  <a:lnTo>
                    <a:pt x="0" y="148463"/>
                  </a:lnTo>
                  <a:lnTo>
                    <a:pt x="3175" y="148463"/>
                  </a:lnTo>
                  <a:lnTo>
                    <a:pt x="3175" y="161036"/>
                  </a:lnTo>
                  <a:close/>
                  <a:moveTo>
                    <a:pt x="0" y="135763"/>
                  </a:moveTo>
                  <a:lnTo>
                    <a:pt x="0" y="123190"/>
                  </a:lnTo>
                  <a:lnTo>
                    <a:pt x="3175" y="123190"/>
                  </a:lnTo>
                  <a:lnTo>
                    <a:pt x="3175" y="135763"/>
                  </a:lnTo>
                  <a:close/>
                  <a:moveTo>
                    <a:pt x="0" y="110490"/>
                  </a:moveTo>
                  <a:lnTo>
                    <a:pt x="0" y="100965"/>
                  </a:lnTo>
                  <a:lnTo>
                    <a:pt x="3175" y="100965"/>
                  </a:lnTo>
                  <a:lnTo>
                    <a:pt x="3175" y="113538"/>
                  </a:lnTo>
                  <a:close/>
                  <a:moveTo>
                    <a:pt x="0" y="85217"/>
                  </a:moveTo>
                  <a:lnTo>
                    <a:pt x="0" y="72644"/>
                  </a:lnTo>
                  <a:lnTo>
                    <a:pt x="3175" y="72644"/>
                  </a:lnTo>
                  <a:lnTo>
                    <a:pt x="3175" y="85217"/>
                  </a:lnTo>
                  <a:close/>
                  <a:moveTo>
                    <a:pt x="0" y="59944"/>
                  </a:moveTo>
                  <a:lnTo>
                    <a:pt x="0" y="50546"/>
                  </a:lnTo>
                  <a:lnTo>
                    <a:pt x="3175" y="50546"/>
                  </a:lnTo>
                  <a:lnTo>
                    <a:pt x="3175" y="63119"/>
                  </a:lnTo>
                  <a:close/>
                  <a:moveTo>
                    <a:pt x="0" y="34671"/>
                  </a:moveTo>
                  <a:lnTo>
                    <a:pt x="0" y="25273"/>
                  </a:lnTo>
                  <a:lnTo>
                    <a:pt x="3175" y="25273"/>
                  </a:lnTo>
                  <a:lnTo>
                    <a:pt x="3175" y="37846"/>
                  </a:lnTo>
                  <a:close/>
                  <a:moveTo>
                    <a:pt x="0" y="9398"/>
                  </a:moveTo>
                  <a:lnTo>
                    <a:pt x="0" y="0"/>
                  </a:lnTo>
                  <a:lnTo>
                    <a:pt x="3175" y="0"/>
                  </a:lnTo>
                  <a:lnTo>
                    <a:pt x="3175" y="12573"/>
                  </a:lnTo>
                  <a:close/>
                  <a:moveTo>
                    <a:pt x="0" y="1623568"/>
                  </a:moveTo>
                  <a:lnTo>
                    <a:pt x="0" y="1610995"/>
                  </a:lnTo>
                  <a:lnTo>
                    <a:pt x="3175" y="1610995"/>
                  </a:lnTo>
                  <a:lnTo>
                    <a:pt x="3175" y="1623568"/>
                  </a:lnTo>
                  <a:close/>
                </a:path>
              </a:pathLst>
            </a:custGeom>
            <a:solidFill>
              <a:srgbClr val="000000"/>
            </a:solidFill>
          </p:spPr>
        </p:sp>
      </p:grpSp>
      <p:sp>
        <p:nvSpPr>
          <p:cNvPr name="Freeform 128" id="128"/>
          <p:cNvSpPr/>
          <p:nvPr/>
        </p:nvSpPr>
        <p:spPr>
          <a:xfrm flipH="false" flipV="false" rot="0">
            <a:off x="19883447" y="809501"/>
            <a:ext cx="1024052" cy="483346"/>
          </a:xfrm>
          <a:custGeom>
            <a:avLst/>
            <a:gdLst/>
            <a:ahLst/>
            <a:cxnLst/>
            <a:rect r="r" b="b" t="t" l="l"/>
            <a:pathLst>
              <a:path h="483346" w="1024052">
                <a:moveTo>
                  <a:pt x="0" y="0"/>
                </a:moveTo>
                <a:lnTo>
                  <a:pt x="1024052" y="0"/>
                </a:lnTo>
                <a:lnTo>
                  <a:pt x="1024052" y="483346"/>
                </a:lnTo>
                <a:lnTo>
                  <a:pt x="0" y="483346"/>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TextBox 129" id="129"/>
          <p:cNvSpPr txBox="true"/>
          <p:nvPr/>
        </p:nvSpPr>
        <p:spPr>
          <a:xfrm rot="0">
            <a:off x="540001" y="6869830"/>
            <a:ext cx="700230" cy="108680"/>
          </a:xfrm>
          <a:prstGeom prst="rect">
            <a:avLst/>
          </a:prstGeom>
        </p:spPr>
        <p:txBody>
          <a:bodyPr anchor="t" rtlCol="false" tIns="0" lIns="0" bIns="0" rIns="0">
            <a:spAutoFit/>
          </a:bodyPr>
          <a:lstStyle/>
          <a:p>
            <a:pPr algn="l">
              <a:lnSpc>
                <a:spcPts val="839"/>
              </a:lnSpc>
            </a:pPr>
            <a:r>
              <a:rPr lang="en-US" sz="600">
                <a:solidFill>
                  <a:srgbClr val="3E3A39"/>
                </a:solidFill>
                <a:latin typeface="Nanum Square"/>
                <a:ea typeface="Nanum Square"/>
                <a:cs typeface="Nanum Square"/>
                <a:sym typeface="Nanum Square"/>
              </a:rPr>
              <a:t>www.medicalsnj.com</a:t>
            </a:r>
          </a:p>
        </p:txBody>
      </p:sp>
      <p:sp>
        <p:nvSpPr>
          <p:cNvPr name="TextBox 130" id="130"/>
          <p:cNvSpPr txBox="true"/>
          <p:nvPr/>
        </p:nvSpPr>
        <p:spPr>
          <a:xfrm rot="0">
            <a:off x="540001" y="569843"/>
            <a:ext cx="1712138" cy="108680"/>
          </a:xfrm>
          <a:prstGeom prst="rect">
            <a:avLst/>
          </a:prstGeom>
        </p:spPr>
        <p:txBody>
          <a:bodyPr anchor="t" rtlCol="false" tIns="0" lIns="0" bIns="0" rIns="0">
            <a:spAutoFit/>
          </a:bodyPr>
          <a:lstStyle/>
          <a:p>
            <a:pPr algn="l">
              <a:lnSpc>
                <a:spcPts val="839"/>
              </a:lnSpc>
            </a:pPr>
            <a:r>
              <a:rPr lang="en-US" sz="600">
                <a:solidFill>
                  <a:srgbClr val="3E3A39"/>
                </a:solidFill>
                <a:latin typeface="Nanum Square"/>
                <a:ea typeface="Nanum Square"/>
                <a:cs typeface="Nanum Square"/>
                <a:sym typeface="Nanum Square"/>
              </a:rPr>
              <a:t>SNJ is here for ‘Healthier Life and Better Tomorrow’</a:t>
            </a:r>
          </a:p>
        </p:txBody>
      </p:sp>
      <p:sp>
        <p:nvSpPr>
          <p:cNvPr name="TextBox 131" id="131"/>
          <p:cNvSpPr txBox="true"/>
          <p:nvPr/>
        </p:nvSpPr>
        <p:spPr>
          <a:xfrm rot="0">
            <a:off x="5196354" y="2992641"/>
            <a:ext cx="305286" cy="108680"/>
          </a:xfrm>
          <a:prstGeom prst="rect">
            <a:avLst/>
          </a:prstGeom>
        </p:spPr>
        <p:txBody>
          <a:bodyPr anchor="t" rtlCol="false" tIns="0" lIns="0" bIns="0" rIns="0">
            <a:spAutoFit/>
          </a:bodyPr>
          <a:lstStyle/>
          <a:p>
            <a:pPr algn="l">
              <a:lnSpc>
                <a:spcPts val="839"/>
              </a:lnSpc>
            </a:pPr>
            <a:r>
              <a:rPr lang="en-US" sz="600">
                <a:solidFill>
                  <a:srgbClr val="3E3A39"/>
                </a:solidFill>
                <a:latin typeface="Nanum Square"/>
                <a:ea typeface="Nanum Square"/>
                <a:cs typeface="Nanum Square"/>
                <a:sym typeface="Nanum Square"/>
              </a:rPr>
              <a:t>Premium</a:t>
            </a:r>
          </a:p>
        </p:txBody>
      </p:sp>
      <p:sp>
        <p:nvSpPr>
          <p:cNvPr name="TextBox 132" id="132"/>
          <p:cNvSpPr txBox="true"/>
          <p:nvPr/>
        </p:nvSpPr>
        <p:spPr>
          <a:xfrm rot="0">
            <a:off x="10107187" y="6869830"/>
            <a:ext cx="45701" cy="108680"/>
          </a:xfrm>
          <a:prstGeom prst="rect">
            <a:avLst/>
          </a:prstGeom>
        </p:spPr>
        <p:txBody>
          <a:bodyPr anchor="t" rtlCol="false" tIns="0" lIns="0" bIns="0" rIns="0">
            <a:spAutoFit/>
          </a:bodyPr>
          <a:lstStyle/>
          <a:p>
            <a:pPr algn="l">
              <a:lnSpc>
                <a:spcPts val="839"/>
              </a:lnSpc>
            </a:pPr>
            <a:r>
              <a:rPr lang="en-US" sz="600">
                <a:solidFill>
                  <a:srgbClr val="3E3A39"/>
                </a:solidFill>
                <a:latin typeface="Nanum Square"/>
                <a:ea typeface="Nanum Square"/>
                <a:cs typeface="Nanum Square"/>
                <a:sym typeface="Nanum Square"/>
              </a:rPr>
              <a:t>7</a:t>
            </a:r>
          </a:p>
        </p:txBody>
      </p:sp>
      <p:sp>
        <p:nvSpPr>
          <p:cNvPr name="TextBox 133" id="133"/>
          <p:cNvSpPr txBox="true"/>
          <p:nvPr/>
        </p:nvSpPr>
        <p:spPr>
          <a:xfrm rot="0">
            <a:off x="7255840" y="569843"/>
            <a:ext cx="2954160" cy="108680"/>
          </a:xfrm>
          <a:prstGeom prst="rect">
            <a:avLst/>
          </a:prstGeom>
        </p:spPr>
        <p:txBody>
          <a:bodyPr anchor="t" rtlCol="false" tIns="0" lIns="0" bIns="0" rIns="0">
            <a:spAutoFit/>
          </a:bodyPr>
          <a:lstStyle/>
          <a:p>
            <a:pPr algn="l">
              <a:lnSpc>
                <a:spcPts val="839"/>
              </a:lnSpc>
            </a:pPr>
            <a:r>
              <a:rPr lang="en-US" sz="600">
                <a:solidFill>
                  <a:srgbClr val="3E3A39"/>
                </a:solidFill>
                <a:latin typeface="Nanum Square"/>
                <a:ea typeface="Nanum Square"/>
                <a:cs typeface="Nanum Square"/>
                <a:sym typeface="Nanum Square"/>
              </a:rPr>
              <a:t>We will make healthier life and better tomorrow with our medical and aesthetic solutions</a:t>
            </a:r>
          </a:p>
        </p:txBody>
      </p:sp>
      <p:sp>
        <p:nvSpPr>
          <p:cNvPr name="TextBox 134" id="134"/>
          <p:cNvSpPr txBox="true"/>
          <p:nvPr/>
        </p:nvSpPr>
        <p:spPr>
          <a:xfrm rot="0">
            <a:off x="11231994" y="6869830"/>
            <a:ext cx="700230" cy="108680"/>
          </a:xfrm>
          <a:prstGeom prst="rect">
            <a:avLst/>
          </a:prstGeom>
        </p:spPr>
        <p:txBody>
          <a:bodyPr anchor="t" rtlCol="false" tIns="0" lIns="0" bIns="0" rIns="0">
            <a:spAutoFit/>
          </a:bodyPr>
          <a:lstStyle/>
          <a:p>
            <a:pPr algn="l">
              <a:lnSpc>
                <a:spcPts val="839"/>
              </a:lnSpc>
            </a:pPr>
            <a:r>
              <a:rPr lang="en-US" sz="600">
                <a:solidFill>
                  <a:srgbClr val="3E3A39"/>
                </a:solidFill>
                <a:latin typeface="Nanum Square"/>
                <a:ea typeface="Nanum Square"/>
                <a:cs typeface="Nanum Square"/>
                <a:sym typeface="Nanum Square"/>
              </a:rPr>
              <a:t>www.medicalsnj.com</a:t>
            </a:r>
          </a:p>
        </p:txBody>
      </p:sp>
      <p:sp>
        <p:nvSpPr>
          <p:cNvPr name="TextBox 135" id="135"/>
          <p:cNvSpPr txBox="true"/>
          <p:nvPr/>
        </p:nvSpPr>
        <p:spPr>
          <a:xfrm rot="0">
            <a:off x="11232004" y="569843"/>
            <a:ext cx="1712128" cy="108680"/>
          </a:xfrm>
          <a:prstGeom prst="rect">
            <a:avLst/>
          </a:prstGeom>
        </p:spPr>
        <p:txBody>
          <a:bodyPr anchor="t" rtlCol="false" tIns="0" lIns="0" bIns="0" rIns="0">
            <a:spAutoFit/>
          </a:bodyPr>
          <a:lstStyle/>
          <a:p>
            <a:pPr algn="l">
              <a:lnSpc>
                <a:spcPts val="839"/>
              </a:lnSpc>
            </a:pPr>
            <a:r>
              <a:rPr lang="en-US" sz="600">
                <a:solidFill>
                  <a:srgbClr val="3E3A39"/>
                </a:solidFill>
                <a:latin typeface="Nanum Square"/>
                <a:ea typeface="Nanum Square"/>
                <a:cs typeface="Nanum Square"/>
                <a:sym typeface="Nanum Square"/>
              </a:rPr>
              <a:t>SNJ is here for ‘Healthier Life and Better Tomorrow’</a:t>
            </a:r>
          </a:p>
        </p:txBody>
      </p:sp>
      <p:sp>
        <p:nvSpPr>
          <p:cNvPr name="TextBox 136" id="136"/>
          <p:cNvSpPr txBox="true"/>
          <p:nvPr/>
        </p:nvSpPr>
        <p:spPr>
          <a:xfrm rot="0">
            <a:off x="20799190" y="6869830"/>
            <a:ext cx="45701" cy="108680"/>
          </a:xfrm>
          <a:prstGeom prst="rect">
            <a:avLst/>
          </a:prstGeom>
        </p:spPr>
        <p:txBody>
          <a:bodyPr anchor="t" rtlCol="false" tIns="0" lIns="0" bIns="0" rIns="0">
            <a:spAutoFit/>
          </a:bodyPr>
          <a:lstStyle/>
          <a:p>
            <a:pPr algn="l">
              <a:lnSpc>
                <a:spcPts val="839"/>
              </a:lnSpc>
            </a:pPr>
            <a:r>
              <a:rPr lang="en-US" sz="600">
                <a:solidFill>
                  <a:srgbClr val="3E3A39"/>
                </a:solidFill>
                <a:latin typeface="Nanum Square"/>
                <a:ea typeface="Nanum Square"/>
                <a:cs typeface="Nanum Square"/>
                <a:sym typeface="Nanum Square"/>
              </a:rPr>
              <a:t>8</a:t>
            </a:r>
          </a:p>
        </p:txBody>
      </p:sp>
      <p:sp>
        <p:nvSpPr>
          <p:cNvPr name="TextBox 137" id="137"/>
          <p:cNvSpPr txBox="true"/>
          <p:nvPr/>
        </p:nvSpPr>
        <p:spPr>
          <a:xfrm rot="0">
            <a:off x="17947834" y="569843"/>
            <a:ext cx="2954179" cy="108680"/>
          </a:xfrm>
          <a:prstGeom prst="rect">
            <a:avLst/>
          </a:prstGeom>
        </p:spPr>
        <p:txBody>
          <a:bodyPr anchor="t" rtlCol="false" tIns="0" lIns="0" bIns="0" rIns="0">
            <a:spAutoFit/>
          </a:bodyPr>
          <a:lstStyle/>
          <a:p>
            <a:pPr algn="l">
              <a:lnSpc>
                <a:spcPts val="839"/>
              </a:lnSpc>
            </a:pPr>
            <a:r>
              <a:rPr lang="en-US" sz="600">
                <a:solidFill>
                  <a:srgbClr val="3E3A39"/>
                </a:solidFill>
                <a:latin typeface="Nanum Square"/>
                <a:ea typeface="Nanum Square"/>
                <a:cs typeface="Nanum Square"/>
                <a:sym typeface="Nanum Square"/>
              </a:rPr>
              <a:t>We will make healthier life and better tomorrow with our medical and aesthetic solutions</a:t>
            </a:r>
          </a:p>
        </p:txBody>
      </p:sp>
      <p:sp>
        <p:nvSpPr>
          <p:cNvPr name="TextBox 138" id="138"/>
          <p:cNvSpPr txBox="true"/>
          <p:nvPr/>
        </p:nvSpPr>
        <p:spPr>
          <a:xfrm rot="0">
            <a:off x="1288837" y="2046980"/>
            <a:ext cx="36709" cy="117300"/>
          </a:xfrm>
          <a:prstGeom prst="rect">
            <a:avLst/>
          </a:prstGeom>
        </p:spPr>
        <p:txBody>
          <a:bodyPr anchor="t" rtlCol="false" tIns="0" lIns="0" bIns="0" rIns="0">
            <a:spAutoFit/>
          </a:bodyPr>
          <a:lstStyle/>
          <a:p>
            <a:pPr algn="l">
              <a:lnSpc>
                <a:spcPts val="904"/>
              </a:lnSpc>
            </a:pPr>
            <a:r>
              <a:rPr lang="en-US" b="true" sz="466">
                <a:solidFill>
                  <a:srgbClr val="3E3A39"/>
                </a:solidFill>
                <a:latin typeface="Nanum Square Ultra-Bold"/>
                <a:ea typeface="Nanum Square Ultra-Bold"/>
                <a:cs typeface="Nanum Square Ultra-Bold"/>
                <a:sym typeface="Nanum Square Ultra-Bold"/>
              </a:rPr>
              <a:t>2</a:t>
            </a:r>
          </a:p>
        </p:txBody>
      </p:sp>
      <p:sp>
        <p:nvSpPr>
          <p:cNvPr name="TextBox 139" id="139"/>
          <p:cNvSpPr txBox="true"/>
          <p:nvPr/>
        </p:nvSpPr>
        <p:spPr>
          <a:xfrm rot="0">
            <a:off x="539953" y="2165061"/>
            <a:ext cx="8368998" cy="325888"/>
          </a:xfrm>
          <a:prstGeom prst="rect">
            <a:avLst/>
          </a:prstGeom>
        </p:spPr>
        <p:txBody>
          <a:bodyPr anchor="t" rtlCol="false" tIns="0" lIns="0" bIns="0" rIns="0">
            <a:spAutoFit/>
          </a:bodyPr>
          <a:lstStyle/>
          <a:p>
            <a:pPr algn="l">
              <a:lnSpc>
                <a:spcPts val="1551"/>
              </a:lnSpc>
            </a:pPr>
            <a:r>
              <a:rPr lang="en-US" sz="800">
                <a:solidFill>
                  <a:srgbClr val="3E3A39"/>
                </a:solidFill>
                <a:latin typeface="Nanum Square"/>
                <a:ea typeface="Nanum Square"/>
                <a:cs typeface="Nanum Square"/>
                <a:sym typeface="Nanum Square"/>
              </a:rPr>
              <a:t>Over 25 years of dedication to CO2 laser tech allows SNJ to provide the most advanced CO2 laser systems.Its quality has been proven through its installation in all of Korea’s top 5 hospitals. </a:t>
            </a:r>
          </a:p>
          <a:p>
            <a:pPr algn="l">
              <a:lnSpc>
                <a:spcPts val="719"/>
              </a:lnSpc>
            </a:pPr>
            <a:r>
              <a:rPr lang="en-US" sz="800">
                <a:solidFill>
                  <a:srgbClr val="3E3A39"/>
                </a:solidFill>
                <a:latin typeface="Nanum Square"/>
                <a:ea typeface="Nanum Square"/>
                <a:cs typeface="Nanum Square"/>
                <a:sym typeface="Nanum Square"/>
              </a:rPr>
              <a:t>We have the option to satisfy all of your Co2 laser system needs.</a:t>
            </a:r>
          </a:p>
        </p:txBody>
      </p:sp>
      <p:sp>
        <p:nvSpPr>
          <p:cNvPr name="TextBox 140" id="140"/>
          <p:cNvSpPr txBox="true"/>
          <p:nvPr/>
        </p:nvSpPr>
        <p:spPr>
          <a:xfrm rot="0">
            <a:off x="11324101" y="3325378"/>
            <a:ext cx="4154586" cy="148695"/>
          </a:xfrm>
          <a:prstGeom prst="rect">
            <a:avLst/>
          </a:prstGeom>
        </p:spPr>
        <p:txBody>
          <a:bodyPr anchor="t" rtlCol="false" tIns="0" lIns="0" bIns="0" rIns="0">
            <a:spAutoFit/>
          </a:bodyPr>
          <a:lstStyle/>
          <a:p>
            <a:pPr algn="l">
              <a:lnSpc>
                <a:spcPts val="1100"/>
              </a:lnSpc>
            </a:pPr>
            <a:r>
              <a:rPr lang="en-US" b="true" sz="800">
                <a:solidFill>
                  <a:srgbClr val="000000"/>
                </a:solidFill>
                <a:latin typeface="Nanum Square Ultra-Bold"/>
                <a:ea typeface="Nanum Square Ultra-Bold"/>
                <a:cs typeface="Nanum Square Ultra-Bold"/>
                <a:sym typeface="Nanum Square Ultra-Bold"/>
              </a:rPr>
              <a:t>Surgical</a:t>
            </a:r>
            <a:r>
              <a:rPr lang="en-US" sz="800">
                <a:solidFill>
                  <a:srgbClr val="3E3A39"/>
                </a:solidFill>
                <a:latin typeface="Nanum Square"/>
                <a:ea typeface="Nanum Square"/>
                <a:cs typeface="Nanum Square"/>
                <a:sym typeface="Nanum Square"/>
              </a:rPr>
              <a:t> : Mole, Wart, Age Spot, Acne Scar, Verruca plana, Seborrhoeic keratosis, Syringoma, </a:t>
            </a:r>
          </a:p>
        </p:txBody>
      </p:sp>
      <p:sp>
        <p:nvSpPr>
          <p:cNvPr name="TextBox 141" id="141"/>
          <p:cNvSpPr txBox="true"/>
          <p:nvPr/>
        </p:nvSpPr>
        <p:spPr>
          <a:xfrm rot="0">
            <a:off x="11770166" y="3465081"/>
            <a:ext cx="507597" cy="148085"/>
          </a:xfrm>
          <a:prstGeom prst="rect">
            <a:avLst/>
          </a:prstGeom>
        </p:spPr>
        <p:txBody>
          <a:bodyPr anchor="t" rtlCol="false" tIns="0" lIns="0" bIns="0" rIns="0">
            <a:spAutoFit/>
          </a:bodyPr>
          <a:lstStyle/>
          <a:p>
            <a:pPr algn="l">
              <a:lnSpc>
                <a:spcPts val="1100"/>
              </a:lnSpc>
            </a:pPr>
            <a:r>
              <a:rPr lang="en-US" sz="800">
                <a:solidFill>
                  <a:srgbClr val="3E3A39"/>
                </a:solidFill>
                <a:latin typeface="Nanum Square"/>
                <a:ea typeface="Nanum Square"/>
                <a:cs typeface="Nanum Square"/>
                <a:sym typeface="Nanum Square"/>
              </a:rPr>
              <a:t>Milium etc. </a:t>
            </a:r>
          </a:p>
        </p:txBody>
      </p:sp>
      <p:sp>
        <p:nvSpPr>
          <p:cNvPr name="TextBox 142" id="142"/>
          <p:cNvSpPr txBox="true"/>
          <p:nvPr/>
        </p:nvSpPr>
        <p:spPr>
          <a:xfrm rot="0">
            <a:off x="11324101" y="3604774"/>
            <a:ext cx="3878351" cy="148695"/>
          </a:xfrm>
          <a:prstGeom prst="rect">
            <a:avLst/>
          </a:prstGeom>
        </p:spPr>
        <p:txBody>
          <a:bodyPr anchor="t" rtlCol="false" tIns="0" lIns="0" bIns="0" rIns="0">
            <a:spAutoFit/>
          </a:bodyPr>
          <a:lstStyle/>
          <a:p>
            <a:pPr algn="l">
              <a:lnSpc>
                <a:spcPts val="1100"/>
              </a:lnSpc>
            </a:pPr>
            <a:r>
              <a:rPr lang="en-US" b="true" sz="800">
                <a:solidFill>
                  <a:srgbClr val="000000"/>
                </a:solidFill>
                <a:latin typeface="Nanum Square Ultra-Bold"/>
                <a:ea typeface="Nanum Square Ultra-Bold"/>
                <a:cs typeface="Nanum Square Ultra-Bold"/>
                <a:sym typeface="Nanum Square Ultra-Bold"/>
              </a:rPr>
              <a:t>Fractional</a:t>
            </a:r>
            <a:r>
              <a:rPr lang="en-US" sz="800">
                <a:solidFill>
                  <a:srgbClr val="3E3A39"/>
                </a:solidFill>
                <a:latin typeface="Nanum Square"/>
                <a:ea typeface="Nanum Square"/>
                <a:cs typeface="Nanum Square"/>
                <a:sym typeface="Nanum Square"/>
              </a:rPr>
              <a:t> : Whitening, Brightening, Skin Rejuvenation, Skin texture, Acne Scar, Striae, </a:t>
            </a:r>
          </a:p>
        </p:txBody>
      </p:sp>
      <p:sp>
        <p:nvSpPr>
          <p:cNvPr name="TextBox 143" id="143"/>
          <p:cNvSpPr txBox="true"/>
          <p:nvPr/>
        </p:nvSpPr>
        <p:spPr>
          <a:xfrm rot="0">
            <a:off x="11863759" y="3744478"/>
            <a:ext cx="2271160" cy="148085"/>
          </a:xfrm>
          <a:prstGeom prst="rect">
            <a:avLst/>
          </a:prstGeom>
        </p:spPr>
        <p:txBody>
          <a:bodyPr anchor="t" rtlCol="false" tIns="0" lIns="0" bIns="0" rIns="0">
            <a:spAutoFit/>
          </a:bodyPr>
          <a:lstStyle/>
          <a:p>
            <a:pPr algn="l">
              <a:lnSpc>
                <a:spcPts val="1100"/>
              </a:lnSpc>
            </a:pPr>
            <a:r>
              <a:rPr lang="en-US" sz="800">
                <a:solidFill>
                  <a:srgbClr val="3E3A39"/>
                </a:solidFill>
                <a:latin typeface="Nanum Square"/>
                <a:ea typeface="Nanum Square"/>
                <a:cs typeface="Nanum Square"/>
                <a:sym typeface="Nanum Square"/>
              </a:rPr>
              <a:t>Skin Resurfacing, Enhancing the Drug delivery etc. </a:t>
            </a:r>
          </a:p>
        </p:txBody>
      </p:sp>
      <p:sp>
        <p:nvSpPr>
          <p:cNvPr name="TextBox 144" id="144"/>
          <p:cNvSpPr txBox="true"/>
          <p:nvPr/>
        </p:nvSpPr>
        <p:spPr>
          <a:xfrm rot="0">
            <a:off x="11324158" y="2034416"/>
            <a:ext cx="2663695" cy="148085"/>
          </a:xfrm>
          <a:prstGeom prst="rect">
            <a:avLst/>
          </a:prstGeom>
        </p:spPr>
        <p:txBody>
          <a:bodyPr anchor="t" rtlCol="false" tIns="0" lIns="0" bIns="0" rIns="0">
            <a:spAutoFit/>
          </a:bodyPr>
          <a:lstStyle/>
          <a:p>
            <a:pPr algn="l">
              <a:lnSpc>
                <a:spcPts val="1100"/>
              </a:lnSpc>
            </a:pPr>
            <a:r>
              <a:rPr lang="en-US" sz="800">
                <a:solidFill>
                  <a:srgbClr val="3E3A39"/>
                </a:solidFill>
                <a:latin typeface="Nanum Square"/>
                <a:ea typeface="Nanum Square"/>
                <a:cs typeface="Nanum Square"/>
                <a:sym typeface="Nanum Square"/>
              </a:rPr>
              <a:t>Lower PIH with finer spots thanks to shorter pulse duration.</a:t>
            </a:r>
          </a:p>
        </p:txBody>
      </p:sp>
      <p:sp>
        <p:nvSpPr>
          <p:cNvPr name="TextBox 145" id="145"/>
          <p:cNvSpPr txBox="true"/>
          <p:nvPr/>
        </p:nvSpPr>
        <p:spPr>
          <a:xfrm rot="0">
            <a:off x="11324158" y="2174110"/>
            <a:ext cx="4203849" cy="148085"/>
          </a:xfrm>
          <a:prstGeom prst="rect">
            <a:avLst/>
          </a:prstGeom>
        </p:spPr>
        <p:txBody>
          <a:bodyPr anchor="t" rtlCol="false" tIns="0" lIns="0" bIns="0" rIns="0">
            <a:spAutoFit/>
          </a:bodyPr>
          <a:lstStyle/>
          <a:p>
            <a:pPr algn="l">
              <a:lnSpc>
                <a:spcPts val="1100"/>
              </a:lnSpc>
            </a:pPr>
            <a:r>
              <a:rPr lang="en-US" sz="800">
                <a:solidFill>
                  <a:srgbClr val="3E3A39"/>
                </a:solidFill>
                <a:latin typeface="Nanum Square"/>
                <a:ea typeface="Nanum Square"/>
                <a:cs typeface="Nanum Square"/>
                <a:sym typeface="Nanum Square"/>
              </a:rPr>
              <a:t>Remarkable CO2 performance for everything from gentle superficial peeling to deep scar care.</a:t>
            </a:r>
          </a:p>
        </p:txBody>
      </p:sp>
      <p:sp>
        <p:nvSpPr>
          <p:cNvPr name="TextBox 146" id="146"/>
          <p:cNvSpPr txBox="true"/>
          <p:nvPr/>
        </p:nvSpPr>
        <p:spPr>
          <a:xfrm rot="0">
            <a:off x="11324158" y="2313813"/>
            <a:ext cx="5355431" cy="148085"/>
          </a:xfrm>
          <a:prstGeom prst="rect">
            <a:avLst/>
          </a:prstGeom>
        </p:spPr>
        <p:txBody>
          <a:bodyPr anchor="t" rtlCol="false" tIns="0" lIns="0" bIns="0" rIns="0">
            <a:spAutoFit/>
          </a:bodyPr>
          <a:lstStyle/>
          <a:p>
            <a:pPr algn="l">
              <a:lnSpc>
                <a:spcPts val="1100"/>
              </a:lnSpc>
            </a:pPr>
            <a:r>
              <a:rPr lang="en-US" sz="800">
                <a:solidFill>
                  <a:srgbClr val="3E3A39"/>
                </a:solidFill>
                <a:latin typeface="Nanum Square"/>
                <a:ea typeface="Nanum Square"/>
                <a:cs typeface="Nanum Square"/>
                <a:sym typeface="Nanum Square"/>
              </a:rPr>
              <a:t>Optimized skin care depending on indicators with 4 different spot sizes and parameters tested in the market long-term. </a:t>
            </a:r>
          </a:p>
        </p:txBody>
      </p:sp>
      <p:sp>
        <p:nvSpPr>
          <p:cNvPr name="TextBox 147" id="147"/>
          <p:cNvSpPr txBox="true"/>
          <p:nvPr/>
        </p:nvSpPr>
        <p:spPr>
          <a:xfrm rot="0">
            <a:off x="11324158" y="2453516"/>
            <a:ext cx="4359735" cy="148085"/>
          </a:xfrm>
          <a:prstGeom prst="rect">
            <a:avLst/>
          </a:prstGeom>
        </p:spPr>
        <p:txBody>
          <a:bodyPr anchor="t" rtlCol="false" tIns="0" lIns="0" bIns="0" rIns="0">
            <a:spAutoFit/>
          </a:bodyPr>
          <a:lstStyle/>
          <a:p>
            <a:pPr algn="l">
              <a:lnSpc>
                <a:spcPts val="1100"/>
              </a:lnSpc>
            </a:pPr>
            <a:r>
              <a:rPr lang="en-US" sz="800">
                <a:solidFill>
                  <a:srgbClr val="3E3A39"/>
                </a:solidFill>
                <a:latin typeface="Nanum Square"/>
                <a:ea typeface="Nanum Square"/>
                <a:cs typeface="Nanum Square"/>
                <a:sym typeface="Nanum Square"/>
              </a:rPr>
              <a:t>Lessen residual thermal damage for deep layer focusing with Max. 10 overlaps in Fractional mode.</a:t>
            </a:r>
          </a:p>
        </p:txBody>
      </p:sp>
      <p:sp>
        <p:nvSpPr>
          <p:cNvPr name="TextBox 148" id="148"/>
          <p:cNvSpPr txBox="true"/>
          <p:nvPr/>
        </p:nvSpPr>
        <p:spPr>
          <a:xfrm rot="0">
            <a:off x="11232061" y="2026577"/>
            <a:ext cx="95469" cy="149228"/>
          </a:xfrm>
          <a:prstGeom prst="rect">
            <a:avLst/>
          </a:prstGeom>
        </p:spPr>
        <p:txBody>
          <a:bodyPr anchor="t" rtlCol="false" tIns="0" lIns="0" bIns="0" rIns="0">
            <a:spAutoFit/>
          </a:bodyPr>
          <a:lstStyle/>
          <a:p>
            <a:pPr algn="l">
              <a:lnSpc>
                <a:spcPts val="1100"/>
              </a:lnSpc>
            </a:pPr>
            <a:r>
              <a:rPr lang="en-US" sz="800">
                <a:solidFill>
                  <a:srgbClr val="3E3A39"/>
                </a:solidFill>
                <a:latin typeface="Nanum Gothic"/>
                <a:ea typeface="Nanum Gothic"/>
                <a:cs typeface="Nanum Gothic"/>
                <a:sym typeface="Nanum Gothic"/>
              </a:rPr>
              <a:t>•</a:t>
            </a:r>
          </a:p>
        </p:txBody>
      </p:sp>
      <p:sp>
        <p:nvSpPr>
          <p:cNvPr name="TextBox 149" id="149"/>
          <p:cNvSpPr txBox="true"/>
          <p:nvPr/>
        </p:nvSpPr>
        <p:spPr>
          <a:xfrm rot="0">
            <a:off x="11232061" y="2166280"/>
            <a:ext cx="95469" cy="149228"/>
          </a:xfrm>
          <a:prstGeom prst="rect">
            <a:avLst/>
          </a:prstGeom>
        </p:spPr>
        <p:txBody>
          <a:bodyPr anchor="t" rtlCol="false" tIns="0" lIns="0" bIns="0" rIns="0">
            <a:spAutoFit/>
          </a:bodyPr>
          <a:lstStyle/>
          <a:p>
            <a:pPr algn="l">
              <a:lnSpc>
                <a:spcPts val="1100"/>
              </a:lnSpc>
            </a:pPr>
            <a:r>
              <a:rPr lang="en-US" sz="800">
                <a:solidFill>
                  <a:srgbClr val="3E3A39"/>
                </a:solidFill>
                <a:latin typeface="Nanum Gothic"/>
                <a:ea typeface="Nanum Gothic"/>
                <a:cs typeface="Nanum Gothic"/>
                <a:sym typeface="Nanum Gothic"/>
              </a:rPr>
              <a:t>•</a:t>
            </a:r>
          </a:p>
        </p:txBody>
      </p:sp>
      <p:sp>
        <p:nvSpPr>
          <p:cNvPr name="TextBox 150" id="150"/>
          <p:cNvSpPr txBox="true"/>
          <p:nvPr/>
        </p:nvSpPr>
        <p:spPr>
          <a:xfrm rot="0">
            <a:off x="11232061" y="2305974"/>
            <a:ext cx="95469" cy="149228"/>
          </a:xfrm>
          <a:prstGeom prst="rect">
            <a:avLst/>
          </a:prstGeom>
        </p:spPr>
        <p:txBody>
          <a:bodyPr anchor="t" rtlCol="false" tIns="0" lIns="0" bIns="0" rIns="0">
            <a:spAutoFit/>
          </a:bodyPr>
          <a:lstStyle/>
          <a:p>
            <a:pPr algn="l">
              <a:lnSpc>
                <a:spcPts val="1100"/>
              </a:lnSpc>
            </a:pPr>
            <a:r>
              <a:rPr lang="en-US" sz="800">
                <a:solidFill>
                  <a:srgbClr val="3E3A39"/>
                </a:solidFill>
                <a:latin typeface="Nanum Gothic"/>
                <a:ea typeface="Nanum Gothic"/>
                <a:cs typeface="Nanum Gothic"/>
                <a:sym typeface="Nanum Gothic"/>
              </a:rPr>
              <a:t>•</a:t>
            </a:r>
          </a:p>
        </p:txBody>
      </p:sp>
      <p:sp>
        <p:nvSpPr>
          <p:cNvPr name="TextBox 151" id="151"/>
          <p:cNvSpPr txBox="true"/>
          <p:nvPr/>
        </p:nvSpPr>
        <p:spPr>
          <a:xfrm rot="0">
            <a:off x="11232061" y="2445677"/>
            <a:ext cx="95469" cy="149228"/>
          </a:xfrm>
          <a:prstGeom prst="rect">
            <a:avLst/>
          </a:prstGeom>
        </p:spPr>
        <p:txBody>
          <a:bodyPr anchor="t" rtlCol="false" tIns="0" lIns="0" bIns="0" rIns="0">
            <a:spAutoFit/>
          </a:bodyPr>
          <a:lstStyle/>
          <a:p>
            <a:pPr algn="l">
              <a:lnSpc>
                <a:spcPts val="1100"/>
              </a:lnSpc>
            </a:pPr>
            <a:r>
              <a:rPr lang="en-US" sz="800">
                <a:solidFill>
                  <a:srgbClr val="3E3A39"/>
                </a:solidFill>
                <a:latin typeface="Nanum Gothic"/>
                <a:ea typeface="Nanum Gothic"/>
                <a:cs typeface="Nanum Gothic"/>
                <a:sym typeface="Nanum Gothic"/>
              </a:rPr>
              <a:t>•</a:t>
            </a:r>
          </a:p>
        </p:txBody>
      </p:sp>
      <p:sp>
        <p:nvSpPr>
          <p:cNvPr name="TextBox 152" id="152"/>
          <p:cNvSpPr txBox="true"/>
          <p:nvPr/>
        </p:nvSpPr>
        <p:spPr>
          <a:xfrm rot="0">
            <a:off x="11232004" y="2932643"/>
            <a:ext cx="621773" cy="163020"/>
          </a:xfrm>
          <a:prstGeom prst="rect">
            <a:avLst/>
          </a:prstGeom>
        </p:spPr>
        <p:txBody>
          <a:bodyPr anchor="t" rtlCol="false" tIns="0" lIns="0" bIns="0" rIns="0">
            <a:spAutoFit/>
          </a:bodyPr>
          <a:lstStyle/>
          <a:p>
            <a:pPr algn="l">
              <a:lnSpc>
                <a:spcPts val="1260"/>
              </a:lnSpc>
            </a:pPr>
            <a:r>
              <a:rPr lang="en-US" b="true" sz="900">
                <a:solidFill>
                  <a:srgbClr val="0091D3"/>
                </a:solidFill>
                <a:latin typeface="Nanum Square Ultra-Bold"/>
                <a:ea typeface="Nanum Square Ultra-Bold"/>
                <a:cs typeface="Nanum Square Ultra-Bold"/>
                <a:sym typeface="Nanum Square Ultra-Bold"/>
              </a:rPr>
              <a:t>Indications </a:t>
            </a:r>
          </a:p>
        </p:txBody>
      </p:sp>
      <p:sp>
        <p:nvSpPr>
          <p:cNvPr name="TextBox 153" id="153"/>
          <p:cNvSpPr txBox="true"/>
          <p:nvPr/>
        </p:nvSpPr>
        <p:spPr>
          <a:xfrm rot="0">
            <a:off x="16128016" y="2932643"/>
            <a:ext cx="704040" cy="163020"/>
          </a:xfrm>
          <a:prstGeom prst="rect">
            <a:avLst/>
          </a:prstGeom>
        </p:spPr>
        <p:txBody>
          <a:bodyPr anchor="t" rtlCol="false" tIns="0" lIns="0" bIns="0" rIns="0">
            <a:spAutoFit/>
          </a:bodyPr>
          <a:lstStyle/>
          <a:p>
            <a:pPr algn="l">
              <a:lnSpc>
                <a:spcPts val="1260"/>
              </a:lnSpc>
            </a:pPr>
            <a:r>
              <a:rPr lang="en-US" b="true" sz="900">
                <a:solidFill>
                  <a:srgbClr val="0091D3"/>
                </a:solidFill>
                <a:latin typeface="Nanum Square Ultra-Bold"/>
                <a:ea typeface="Nanum Square Ultra-Bold"/>
                <a:cs typeface="Nanum Square Ultra-Bold"/>
                <a:sym typeface="Nanum Square Ultra-Bold"/>
              </a:rPr>
              <a:t>Specification</a:t>
            </a:r>
          </a:p>
        </p:txBody>
      </p:sp>
      <p:sp>
        <p:nvSpPr>
          <p:cNvPr name="TextBox 154" id="154"/>
          <p:cNvSpPr txBox="true"/>
          <p:nvPr/>
        </p:nvSpPr>
        <p:spPr>
          <a:xfrm rot="0">
            <a:off x="11232004" y="3234157"/>
            <a:ext cx="95469" cy="234953"/>
          </a:xfrm>
          <a:prstGeom prst="rect">
            <a:avLst/>
          </a:prstGeom>
        </p:spPr>
        <p:txBody>
          <a:bodyPr anchor="t" rtlCol="false" tIns="0" lIns="0" bIns="0" rIns="0">
            <a:spAutoFit/>
          </a:bodyPr>
          <a:lstStyle/>
          <a:p>
            <a:pPr algn="l">
              <a:lnSpc>
                <a:spcPts val="2000"/>
              </a:lnSpc>
            </a:pPr>
            <a:r>
              <a:rPr lang="en-US" b="true" sz="800">
                <a:solidFill>
                  <a:srgbClr val="000000"/>
                </a:solidFill>
                <a:latin typeface="Nanum Gothic Ultra-Bold"/>
                <a:ea typeface="Nanum Gothic Ultra-Bold"/>
                <a:cs typeface="Nanum Gothic Ultra-Bold"/>
                <a:sym typeface="Nanum Gothic Ultra-Bold"/>
              </a:rPr>
              <a:t>•</a:t>
            </a:r>
          </a:p>
        </p:txBody>
      </p:sp>
      <p:sp>
        <p:nvSpPr>
          <p:cNvPr name="TextBox 155" id="155"/>
          <p:cNvSpPr txBox="true"/>
          <p:nvPr/>
        </p:nvSpPr>
        <p:spPr>
          <a:xfrm rot="0">
            <a:off x="11232004" y="3513553"/>
            <a:ext cx="95469" cy="234953"/>
          </a:xfrm>
          <a:prstGeom prst="rect">
            <a:avLst/>
          </a:prstGeom>
        </p:spPr>
        <p:txBody>
          <a:bodyPr anchor="t" rtlCol="false" tIns="0" lIns="0" bIns="0" rIns="0">
            <a:spAutoFit/>
          </a:bodyPr>
          <a:lstStyle/>
          <a:p>
            <a:pPr algn="l">
              <a:lnSpc>
                <a:spcPts val="2000"/>
              </a:lnSpc>
            </a:pPr>
            <a:r>
              <a:rPr lang="en-US" b="true" sz="800">
                <a:solidFill>
                  <a:srgbClr val="000000"/>
                </a:solidFill>
                <a:latin typeface="Nanum Gothic Ultra-Bold"/>
                <a:ea typeface="Nanum Gothic Ultra-Bold"/>
                <a:cs typeface="Nanum Gothic Ultra-Bold"/>
                <a:sym typeface="Nanum Gothic Ultra-Bold"/>
              </a:rPr>
              <a:t>•</a:t>
            </a:r>
          </a:p>
        </p:txBody>
      </p:sp>
      <p:sp>
        <p:nvSpPr>
          <p:cNvPr name="TextBox 156" id="156"/>
          <p:cNvSpPr txBox="true"/>
          <p:nvPr/>
        </p:nvSpPr>
        <p:spPr>
          <a:xfrm rot="0">
            <a:off x="11232004" y="4122791"/>
            <a:ext cx="1118178" cy="133140"/>
          </a:xfrm>
          <a:prstGeom prst="rect">
            <a:avLst/>
          </a:prstGeom>
        </p:spPr>
        <p:txBody>
          <a:bodyPr anchor="t" rtlCol="false" tIns="0" lIns="0" bIns="0" rIns="0">
            <a:spAutoFit/>
          </a:bodyPr>
          <a:lstStyle/>
          <a:p>
            <a:pPr algn="l">
              <a:lnSpc>
                <a:spcPts val="979"/>
              </a:lnSpc>
            </a:pPr>
            <a:r>
              <a:rPr lang="en-US" b="true" sz="699">
                <a:solidFill>
                  <a:srgbClr val="000000"/>
                </a:solidFill>
                <a:latin typeface="Nanum Square Ultra-Bold"/>
                <a:ea typeface="Nanum Square Ultra-Bold"/>
                <a:cs typeface="Nanum Square Ultra-Bold"/>
                <a:sym typeface="Nanum Square Ultra-Bold"/>
              </a:rPr>
              <a:t>Courtesy of M.D. Roumbas</a:t>
            </a:r>
          </a:p>
        </p:txBody>
      </p:sp>
      <p:sp>
        <p:nvSpPr>
          <p:cNvPr name="TextBox 157" id="157"/>
          <p:cNvSpPr txBox="true"/>
          <p:nvPr/>
        </p:nvSpPr>
        <p:spPr>
          <a:xfrm rot="0">
            <a:off x="13680005" y="4122791"/>
            <a:ext cx="1205179" cy="255022"/>
          </a:xfrm>
          <a:prstGeom prst="rect">
            <a:avLst/>
          </a:prstGeom>
        </p:spPr>
        <p:txBody>
          <a:bodyPr anchor="t" rtlCol="false" tIns="0" lIns="0" bIns="0" rIns="0">
            <a:spAutoFit/>
          </a:bodyPr>
          <a:lstStyle/>
          <a:p>
            <a:pPr algn="l">
              <a:lnSpc>
                <a:spcPts val="979"/>
              </a:lnSpc>
            </a:pPr>
            <a:r>
              <a:rPr lang="en-US" b="true" sz="699">
                <a:solidFill>
                  <a:srgbClr val="000000"/>
                </a:solidFill>
                <a:latin typeface="Nanum Square Ultra-Bold"/>
                <a:ea typeface="Nanum Square Ultra-Bold"/>
                <a:cs typeface="Nanum Square Ultra-Bold"/>
                <a:sym typeface="Nanum Square Ultra-Bold"/>
              </a:rPr>
              <a:t>Courtesy of M.D. Y.H. Hwang </a:t>
            </a:r>
            <a:r>
              <a:rPr lang="en-US" sz="699">
                <a:solidFill>
                  <a:srgbClr val="3E3A39"/>
                </a:solidFill>
                <a:latin typeface="Nanum Square"/>
                <a:ea typeface="Nanum Square"/>
                <a:cs typeface="Nanum Square"/>
                <a:sym typeface="Nanum Square"/>
              </a:rPr>
              <a:t>Pore Tightening </a:t>
            </a:r>
          </a:p>
        </p:txBody>
      </p:sp>
      <p:sp>
        <p:nvSpPr>
          <p:cNvPr name="TextBox 158" id="158"/>
          <p:cNvSpPr txBox="true"/>
          <p:nvPr/>
        </p:nvSpPr>
        <p:spPr>
          <a:xfrm rot="0">
            <a:off x="16128006" y="5109248"/>
            <a:ext cx="881358" cy="361264"/>
          </a:xfrm>
          <a:prstGeom prst="rect">
            <a:avLst/>
          </a:prstGeom>
        </p:spPr>
        <p:txBody>
          <a:bodyPr anchor="t" rtlCol="false" tIns="0" lIns="0" bIns="0" rIns="0">
            <a:spAutoFit/>
          </a:bodyPr>
          <a:lstStyle/>
          <a:p>
            <a:pPr algn="l">
              <a:lnSpc>
                <a:spcPts val="900"/>
              </a:lnSpc>
            </a:pPr>
            <a:r>
              <a:rPr lang="en-US" b="true" sz="699">
                <a:solidFill>
                  <a:srgbClr val="000000"/>
                </a:solidFill>
                <a:latin typeface="Nanum Square Ultra-Bold"/>
                <a:ea typeface="Nanum Square Ultra-Bold"/>
                <a:cs typeface="Nanum Square Ultra-Bold"/>
                <a:sym typeface="Nanum Square Ultra-Bold"/>
              </a:rPr>
              <a:t>CO2 Fractional Hand Piece </a:t>
            </a:r>
          </a:p>
          <a:p>
            <a:pPr algn="l">
              <a:lnSpc>
                <a:spcPts val="979"/>
              </a:lnSpc>
            </a:pPr>
            <a:r>
              <a:rPr lang="en-US" sz="699">
                <a:solidFill>
                  <a:srgbClr val="3E3A39"/>
                </a:solidFill>
                <a:latin typeface="Nanum Square"/>
                <a:ea typeface="Nanum Square"/>
                <a:cs typeface="Nanum Square"/>
                <a:sym typeface="Nanum Square"/>
              </a:rPr>
              <a:t>- Basic (spot : 100µm)</a:t>
            </a:r>
          </a:p>
        </p:txBody>
      </p:sp>
      <p:sp>
        <p:nvSpPr>
          <p:cNvPr name="TextBox 159" id="159"/>
          <p:cNvSpPr txBox="true"/>
          <p:nvPr/>
        </p:nvSpPr>
        <p:spPr>
          <a:xfrm rot="0">
            <a:off x="16178803" y="3335846"/>
            <a:ext cx="590769" cy="661235"/>
          </a:xfrm>
          <a:prstGeom prst="rect">
            <a:avLst/>
          </a:prstGeom>
        </p:spPr>
        <p:txBody>
          <a:bodyPr anchor="t" rtlCol="false" tIns="0" lIns="0" bIns="0" rIns="0">
            <a:spAutoFit/>
          </a:bodyPr>
          <a:lstStyle/>
          <a:p>
            <a:pPr algn="l">
              <a:lnSpc>
                <a:spcPts val="1294"/>
              </a:lnSpc>
            </a:pPr>
            <a:r>
              <a:rPr lang="en-US" b="true" sz="699">
                <a:solidFill>
                  <a:srgbClr val="FFFFFF"/>
                </a:solidFill>
                <a:latin typeface="Nanum Square Ultra-Bold"/>
                <a:ea typeface="Nanum Square Ultra-Bold"/>
                <a:cs typeface="Nanum Square Ultra-Bold"/>
                <a:sym typeface="Nanum Square Ultra-Bold"/>
              </a:rPr>
              <a:t>Laser Medium Wavelength Max. Scan Area</a:t>
            </a:r>
          </a:p>
        </p:txBody>
      </p:sp>
      <p:sp>
        <p:nvSpPr>
          <p:cNvPr name="TextBox 160" id="160"/>
          <p:cNvSpPr txBox="true"/>
          <p:nvPr/>
        </p:nvSpPr>
        <p:spPr>
          <a:xfrm rot="0">
            <a:off x="17047359" y="3401149"/>
            <a:ext cx="31090" cy="89535"/>
          </a:xfrm>
          <a:prstGeom prst="rect">
            <a:avLst/>
          </a:prstGeom>
        </p:spPr>
        <p:txBody>
          <a:bodyPr anchor="t" rtlCol="false" tIns="0" lIns="0" bIns="0" rIns="0">
            <a:spAutoFit/>
          </a:bodyPr>
          <a:lstStyle/>
          <a:p>
            <a:pPr algn="l">
              <a:lnSpc>
                <a:spcPts val="754"/>
              </a:lnSpc>
            </a:pPr>
            <a:r>
              <a:rPr lang="en-US" sz="408">
                <a:solidFill>
                  <a:srgbClr val="3E3A39"/>
                </a:solidFill>
                <a:latin typeface="Nanum Square"/>
                <a:ea typeface="Nanum Square"/>
                <a:cs typeface="Nanum Square"/>
                <a:sym typeface="Nanum Square"/>
              </a:rPr>
              <a:t>2</a:t>
            </a:r>
          </a:p>
        </p:txBody>
      </p:sp>
      <p:sp>
        <p:nvSpPr>
          <p:cNvPr name="TextBox 161" id="161"/>
          <p:cNvSpPr txBox="true"/>
          <p:nvPr/>
        </p:nvSpPr>
        <p:spPr>
          <a:xfrm rot="0">
            <a:off x="16127997" y="4046591"/>
            <a:ext cx="1066286" cy="209340"/>
          </a:xfrm>
          <a:prstGeom prst="rect">
            <a:avLst/>
          </a:prstGeom>
        </p:spPr>
        <p:txBody>
          <a:bodyPr anchor="t" rtlCol="false" tIns="0" lIns="0" bIns="0" rIns="0">
            <a:spAutoFit/>
          </a:bodyPr>
          <a:lstStyle/>
          <a:p>
            <a:pPr algn="l">
              <a:lnSpc>
                <a:spcPts val="1749"/>
              </a:lnSpc>
            </a:pPr>
            <a:r>
              <a:rPr lang="en-US" b="true" sz="699">
                <a:solidFill>
                  <a:srgbClr val="000000"/>
                </a:solidFill>
                <a:latin typeface="Nanum Square Ultra-Bold"/>
                <a:ea typeface="Nanum Square Ultra-Bold"/>
                <a:cs typeface="Nanum Square Ultra-Bold"/>
                <a:sym typeface="Nanum Square Ultra-Bold"/>
              </a:rPr>
              <a:t>CO2 Surgical Hand Pieces</a:t>
            </a:r>
          </a:p>
        </p:txBody>
      </p:sp>
      <p:sp>
        <p:nvSpPr>
          <p:cNvPr name="TextBox 162" id="162"/>
          <p:cNvSpPr txBox="true"/>
          <p:nvPr/>
        </p:nvSpPr>
        <p:spPr>
          <a:xfrm rot="0">
            <a:off x="17387964" y="5109248"/>
            <a:ext cx="1044950" cy="246936"/>
          </a:xfrm>
          <a:prstGeom prst="rect">
            <a:avLst/>
          </a:prstGeom>
        </p:spPr>
        <p:txBody>
          <a:bodyPr anchor="t" rtlCol="false" tIns="0" lIns="0" bIns="0" rIns="0">
            <a:spAutoFit/>
          </a:bodyPr>
          <a:lstStyle/>
          <a:p>
            <a:pPr algn="l">
              <a:lnSpc>
                <a:spcPts val="979"/>
              </a:lnSpc>
            </a:pPr>
            <a:r>
              <a:rPr lang="en-US" b="true" sz="699">
                <a:solidFill>
                  <a:srgbClr val="000000"/>
                </a:solidFill>
                <a:latin typeface="Nanum Square Ultra-Bold"/>
                <a:ea typeface="Nanum Square Ultra-Bold"/>
                <a:cs typeface="Nanum Square Ultra-Bold"/>
                <a:sym typeface="Nanum Square Ultra-Bold"/>
              </a:rPr>
              <a:t>Fractional tips - optional </a:t>
            </a:r>
            <a:r>
              <a:rPr lang="en-US" sz="699">
                <a:solidFill>
                  <a:srgbClr val="3E3A39"/>
                </a:solidFill>
                <a:latin typeface="Nanum Square"/>
                <a:ea typeface="Nanum Square"/>
                <a:cs typeface="Nanum Square"/>
                <a:sym typeface="Nanum Square"/>
              </a:rPr>
              <a:t>(spot: 80, 180, 500µm)</a:t>
            </a:r>
          </a:p>
        </p:txBody>
      </p:sp>
      <p:sp>
        <p:nvSpPr>
          <p:cNvPr name="TextBox 163" id="163"/>
          <p:cNvSpPr txBox="true"/>
          <p:nvPr/>
        </p:nvSpPr>
        <p:spPr>
          <a:xfrm rot="0">
            <a:off x="1011412" y="5898337"/>
            <a:ext cx="852297" cy="269710"/>
          </a:xfrm>
          <a:prstGeom prst="rect">
            <a:avLst/>
          </a:prstGeom>
        </p:spPr>
        <p:txBody>
          <a:bodyPr anchor="t" rtlCol="false" tIns="0" lIns="0" bIns="0" rIns="0">
            <a:spAutoFit/>
          </a:bodyPr>
          <a:lstStyle/>
          <a:p>
            <a:pPr algn="ctr">
              <a:lnSpc>
                <a:spcPts val="1000"/>
              </a:lnSpc>
            </a:pPr>
            <a:r>
              <a:rPr lang="en-US" sz="699">
                <a:solidFill>
                  <a:srgbClr val="3E3A39"/>
                </a:solidFill>
                <a:latin typeface="Nanum Square"/>
                <a:ea typeface="Nanum Square"/>
                <a:cs typeface="Nanum Square"/>
                <a:sym typeface="Nanum Square"/>
              </a:rPr>
              <a:t>Max.100W Glass tube FRX, Surgical</a:t>
            </a:r>
          </a:p>
        </p:txBody>
      </p:sp>
      <p:sp>
        <p:nvSpPr>
          <p:cNvPr name="TextBox 164" id="164"/>
          <p:cNvSpPr txBox="true"/>
          <p:nvPr/>
        </p:nvSpPr>
        <p:spPr>
          <a:xfrm rot="0">
            <a:off x="2984992" y="5898337"/>
            <a:ext cx="821188" cy="269710"/>
          </a:xfrm>
          <a:prstGeom prst="rect">
            <a:avLst/>
          </a:prstGeom>
        </p:spPr>
        <p:txBody>
          <a:bodyPr anchor="t" rtlCol="false" tIns="0" lIns="0" bIns="0" rIns="0">
            <a:spAutoFit/>
          </a:bodyPr>
          <a:lstStyle/>
          <a:p>
            <a:pPr algn="ctr">
              <a:lnSpc>
                <a:spcPts val="1000"/>
              </a:lnSpc>
            </a:pPr>
            <a:r>
              <a:rPr lang="en-US" sz="699">
                <a:solidFill>
                  <a:srgbClr val="3E3A39"/>
                </a:solidFill>
                <a:latin typeface="Nanum Square"/>
                <a:ea typeface="Nanum Square"/>
                <a:cs typeface="Nanum Square"/>
                <a:sym typeface="Nanum Square"/>
              </a:rPr>
              <a:t>Max. 30W Glass tube Surgical</a:t>
            </a:r>
          </a:p>
        </p:txBody>
      </p:sp>
      <p:sp>
        <p:nvSpPr>
          <p:cNvPr name="TextBox 165" id="165"/>
          <p:cNvSpPr txBox="true"/>
          <p:nvPr/>
        </p:nvSpPr>
        <p:spPr>
          <a:xfrm rot="0">
            <a:off x="4943313" y="5898337"/>
            <a:ext cx="821198" cy="269710"/>
          </a:xfrm>
          <a:prstGeom prst="rect">
            <a:avLst/>
          </a:prstGeom>
        </p:spPr>
        <p:txBody>
          <a:bodyPr anchor="t" rtlCol="false" tIns="0" lIns="0" bIns="0" rIns="0">
            <a:spAutoFit/>
          </a:bodyPr>
          <a:lstStyle/>
          <a:p>
            <a:pPr algn="ctr">
              <a:lnSpc>
                <a:spcPts val="1000"/>
              </a:lnSpc>
            </a:pPr>
            <a:r>
              <a:rPr lang="en-US" sz="699">
                <a:solidFill>
                  <a:srgbClr val="3E3A39"/>
                </a:solidFill>
                <a:latin typeface="Nanum Square"/>
                <a:ea typeface="Nanum Square"/>
                <a:cs typeface="Nanum Square"/>
                <a:sym typeface="Nanum Square"/>
              </a:rPr>
              <a:t>Max. 30W Glass tube FRX, Surgical</a:t>
            </a:r>
          </a:p>
        </p:txBody>
      </p:sp>
      <p:sp>
        <p:nvSpPr>
          <p:cNvPr name="TextBox 166" id="166"/>
          <p:cNvSpPr txBox="true"/>
          <p:nvPr/>
        </p:nvSpPr>
        <p:spPr>
          <a:xfrm rot="0">
            <a:off x="6701352" y="5905538"/>
            <a:ext cx="1229973" cy="269710"/>
          </a:xfrm>
          <a:prstGeom prst="rect">
            <a:avLst/>
          </a:prstGeom>
        </p:spPr>
        <p:txBody>
          <a:bodyPr anchor="t" rtlCol="false" tIns="0" lIns="0" bIns="0" rIns="0">
            <a:spAutoFit/>
          </a:bodyPr>
          <a:lstStyle/>
          <a:p>
            <a:pPr algn="ctr">
              <a:lnSpc>
                <a:spcPts val="1000"/>
              </a:lnSpc>
            </a:pPr>
            <a:r>
              <a:rPr lang="en-US" sz="699">
                <a:solidFill>
                  <a:srgbClr val="3E3A39"/>
                </a:solidFill>
                <a:latin typeface="Nanum Square"/>
                <a:ea typeface="Nanum Square"/>
                <a:cs typeface="Nanum Square"/>
                <a:sym typeface="Nanum Square"/>
              </a:rPr>
              <a:t>Max.30W Glass tube Max.40W RF tube FRX, Surgical</a:t>
            </a:r>
          </a:p>
        </p:txBody>
      </p:sp>
      <p:sp>
        <p:nvSpPr>
          <p:cNvPr name="TextBox 167" id="167"/>
          <p:cNvSpPr txBox="true"/>
          <p:nvPr/>
        </p:nvSpPr>
        <p:spPr>
          <a:xfrm rot="0">
            <a:off x="8589454" y="5886259"/>
            <a:ext cx="1361665" cy="361798"/>
          </a:xfrm>
          <a:prstGeom prst="rect">
            <a:avLst/>
          </a:prstGeom>
        </p:spPr>
        <p:txBody>
          <a:bodyPr anchor="t" rtlCol="false" tIns="0" lIns="0" bIns="0" rIns="0">
            <a:spAutoFit/>
          </a:bodyPr>
          <a:lstStyle/>
          <a:p>
            <a:pPr algn="l">
              <a:lnSpc>
                <a:spcPts val="921"/>
              </a:lnSpc>
            </a:pPr>
            <a:r>
              <a:rPr lang="en-US" sz="699">
                <a:solidFill>
                  <a:srgbClr val="3E3A39"/>
                </a:solidFill>
                <a:latin typeface="Nanum Square"/>
                <a:ea typeface="Nanum Square"/>
                <a:cs typeface="Nanum Square"/>
                <a:sym typeface="Nanum Square"/>
              </a:rPr>
              <a:t>U-Pulse Single : surgical mode only U-Pulse Dual : FRX, Surgical New Concept, New CO2, 60W CO2</a:t>
            </a:r>
          </a:p>
        </p:txBody>
      </p:sp>
      <p:sp>
        <p:nvSpPr>
          <p:cNvPr name="TextBox 168" id="168"/>
          <p:cNvSpPr txBox="true"/>
          <p:nvPr/>
        </p:nvSpPr>
        <p:spPr>
          <a:xfrm rot="0">
            <a:off x="11232004" y="5839463"/>
            <a:ext cx="262242" cy="133140"/>
          </a:xfrm>
          <a:prstGeom prst="rect">
            <a:avLst/>
          </a:prstGeom>
        </p:spPr>
        <p:txBody>
          <a:bodyPr anchor="t" rtlCol="false" tIns="0" lIns="0" bIns="0" rIns="0">
            <a:spAutoFit/>
          </a:bodyPr>
          <a:lstStyle/>
          <a:p>
            <a:pPr algn="l">
              <a:lnSpc>
                <a:spcPts val="979"/>
              </a:lnSpc>
            </a:pPr>
            <a:r>
              <a:rPr lang="en-US" sz="699">
                <a:solidFill>
                  <a:srgbClr val="3E3A39"/>
                </a:solidFill>
                <a:latin typeface="Nanum Square"/>
                <a:ea typeface="Nanum Square"/>
                <a:cs typeface="Nanum Square"/>
                <a:sym typeface="Nanum Square"/>
              </a:rPr>
              <a:t>Before</a:t>
            </a:r>
          </a:p>
        </p:txBody>
      </p:sp>
      <p:sp>
        <p:nvSpPr>
          <p:cNvPr name="TextBox 169" id="169"/>
          <p:cNvSpPr txBox="true"/>
          <p:nvPr/>
        </p:nvSpPr>
        <p:spPr>
          <a:xfrm rot="0">
            <a:off x="12384367" y="5839463"/>
            <a:ext cx="580730" cy="133140"/>
          </a:xfrm>
          <a:prstGeom prst="rect">
            <a:avLst/>
          </a:prstGeom>
        </p:spPr>
        <p:txBody>
          <a:bodyPr anchor="t" rtlCol="false" tIns="0" lIns="0" bIns="0" rIns="0">
            <a:spAutoFit/>
          </a:bodyPr>
          <a:lstStyle/>
          <a:p>
            <a:pPr algn="l">
              <a:lnSpc>
                <a:spcPts val="979"/>
              </a:lnSpc>
            </a:pPr>
            <a:r>
              <a:rPr lang="en-US" sz="699">
                <a:solidFill>
                  <a:srgbClr val="3E3A39"/>
                </a:solidFill>
                <a:latin typeface="Nanum Square"/>
                <a:ea typeface="Nanum Square"/>
                <a:cs typeface="Nanum Square"/>
                <a:sym typeface="Nanum Square"/>
              </a:rPr>
              <a:t>1 session after</a:t>
            </a:r>
          </a:p>
        </p:txBody>
      </p:sp>
      <p:sp>
        <p:nvSpPr>
          <p:cNvPr name="TextBox 170" id="170"/>
          <p:cNvSpPr txBox="true"/>
          <p:nvPr/>
        </p:nvSpPr>
        <p:spPr>
          <a:xfrm rot="0">
            <a:off x="13680005" y="4993481"/>
            <a:ext cx="262233" cy="133140"/>
          </a:xfrm>
          <a:prstGeom prst="rect">
            <a:avLst/>
          </a:prstGeom>
        </p:spPr>
        <p:txBody>
          <a:bodyPr anchor="t" rtlCol="false" tIns="0" lIns="0" bIns="0" rIns="0">
            <a:spAutoFit/>
          </a:bodyPr>
          <a:lstStyle/>
          <a:p>
            <a:pPr algn="l">
              <a:lnSpc>
                <a:spcPts val="979"/>
              </a:lnSpc>
            </a:pPr>
            <a:r>
              <a:rPr lang="en-US" sz="699">
                <a:solidFill>
                  <a:srgbClr val="3E3A39"/>
                </a:solidFill>
                <a:latin typeface="Nanum Square"/>
                <a:ea typeface="Nanum Square"/>
                <a:cs typeface="Nanum Square"/>
                <a:sym typeface="Nanum Square"/>
              </a:rPr>
              <a:t>Before</a:t>
            </a:r>
          </a:p>
        </p:txBody>
      </p:sp>
      <p:sp>
        <p:nvSpPr>
          <p:cNvPr name="TextBox 171" id="171"/>
          <p:cNvSpPr txBox="true"/>
          <p:nvPr/>
        </p:nvSpPr>
        <p:spPr>
          <a:xfrm rot="0">
            <a:off x="13680005" y="5763892"/>
            <a:ext cx="644357" cy="133140"/>
          </a:xfrm>
          <a:prstGeom prst="rect">
            <a:avLst/>
          </a:prstGeom>
        </p:spPr>
        <p:txBody>
          <a:bodyPr anchor="t" rtlCol="false" tIns="0" lIns="0" bIns="0" rIns="0">
            <a:spAutoFit/>
          </a:bodyPr>
          <a:lstStyle/>
          <a:p>
            <a:pPr algn="l">
              <a:lnSpc>
                <a:spcPts val="979"/>
              </a:lnSpc>
            </a:pPr>
            <a:r>
              <a:rPr lang="en-US" sz="699">
                <a:solidFill>
                  <a:srgbClr val="3E3A39"/>
                </a:solidFill>
                <a:latin typeface="Nanum Square"/>
                <a:ea typeface="Nanum Square"/>
                <a:cs typeface="Nanum Square"/>
                <a:sym typeface="Nanum Square"/>
              </a:rPr>
              <a:t>2 Sessions After</a:t>
            </a:r>
          </a:p>
        </p:txBody>
      </p:sp>
      <p:sp>
        <p:nvSpPr>
          <p:cNvPr name="TextBox 172" id="172"/>
          <p:cNvSpPr txBox="true"/>
          <p:nvPr/>
        </p:nvSpPr>
        <p:spPr>
          <a:xfrm rot="0">
            <a:off x="13680005" y="6578660"/>
            <a:ext cx="644357" cy="133140"/>
          </a:xfrm>
          <a:prstGeom prst="rect">
            <a:avLst/>
          </a:prstGeom>
        </p:spPr>
        <p:txBody>
          <a:bodyPr anchor="t" rtlCol="false" tIns="0" lIns="0" bIns="0" rIns="0">
            <a:spAutoFit/>
          </a:bodyPr>
          <a:lstStyle/>
          <a:p>
            <a:pPr algn="l">
              <a:lnSpc>
                <a:spcPts val="979"/>
              </a:lnSpc>
            </a:pPr>
            <a:r>
              <a:rPr lang="en-US" sz="699">
                <a:solidFill>
                  <a:srgbClr val="3E3A39"/>
                </a:solidFill>
                <a:latin typeface="Nanum Square"/>
                <a:ea typeface="Nanum Square"/>
                <a:cs typeface="Nanum Square"/>
                <a:sym typeface="Nanum Square"/>
              </a:rPr>
              <a:t>4 Sessions After</a:t>
            </a:r>
          </a:p>
        </p:txBody>
      </p:sp>
      <p:sp>
        <p:nvSpPr>
          <p:cNvPr name="TextBox 173" id="173"/>
          <p:cNvSpPr txBox="true"/>
          <p:nvPr/>
        </p:nvSpPr>
        <p:spPr>
          <a:xfrm rot="0">
            <a:off x="16127997" y="4662240"/>
            <a:ext cx="754361" cy="247469"/>
          </a:xfrm>
          <a:prstGeom prst="rect">
            <a:avLst/>
          </a:prstGeom>
        </p:spPr>
        <p:txBody>
          <a:bodyPr anchor="t" rtlCol="false" tIns="0" lIns="0" bIns="0" rIns="0">
            <a:spAutoFit/>
          </a:bodyPr>
          <a:lstStyle/>
          <a:p>
            <a:pPr algn="l">
              <a:lnSpc>
                <a:spcPts val="900"/>
              </a:lnSpc>
            </a:pPr>
            <a:r>
              <a:rPr lang="en-US" sz="699">
                <a:solidFill>
                  <a:srgbClr val="3E3A39"/>
                </a:solidFill>
                <a:latin typeface="Nanum Square"/>
                <a:ea typeface="Nanum Square"/>
                <a:cs typeface="Nanum Square"/>
                <a:sym typeface="Nanum Square"/>
              </a:rPr>
              <a:t>f-100mm Spot size : 0.25mm</a:t>
            </a:r>
          </a:p>
        </p:txBody>
      </p:sp>
      <p:sp>
        <p:nvSpPr>
          <p:cNvPr name="TextBox 174" id="174"/>
          <p:cNvSpPr txBox="true"/>
          <p:nvPr/>
        </p:nvSpPr>
        <p:spPr>
          <a:xfrm rot="0">
            <a:off x="17387954" y="4662240"/>
            <a:ext cx="681495" cy="247469"/>
          </a:xfrm>
          <a:prstGeom prst="rect">
            <a:avLst/>
          </a:prstGeom>
        </p:spPr>
        <p:txBody>
          <a:bodyPr anchor="t" rtlCol="false" tIns="0" lIns="0" bIns="0" rIns="0">
            <a:spAutoFit/>
          </a:bodyPr>
          <a:lstStyle/>
          <a:p>
            <a:pPr algn="l">
              <a:lnSpc>
                <a:spcPts val="900"/>
              </a:lnSpc>
            </a:pPr>
            <a:r>
              <a:rPr lang="en-US" sz="699">
                <a:solidFill>
                  <a:srgbClr val="3E3A39"/>
                </a:solidFill>
                <a:latin typeface="Nanum Square"/>
                <a:ea typeface="Nanum Square"/>
                <a:cs typeface="Nanum Square"/>
                <a:sym typeface="Nanum Square"/>
              </a:rPr>
              <a:t>f-50mm Spot size: 0.2mm</a:t>
            </a:r>
          </a:p>
        </p:txBody>
      </p:sp>
      <p:sp>
        <p:nvSpPr>
          <p:cNvPr name="TextBox 175" id="175"/>
          <p:cNvSpPr txBox="true"/>
          <p:nvPr/>
        </p:nvSpPr>
        <p:spPr>
          <a:xfrm rot="0">
            <a:off x="16934755" y="3325787"/>
            <a:ext cx="116148" cy="171240"/>
          </a:xfrm>
          <a:prstGeom prst="rect">
            <a:avLst/>
          </a:prstGeom>
        </p:spPr>
        <p:txBody>
          <a:bodyPr anchor="t" rtlCol="false" tIns="0" lIns="0" bIns="0" rIns="0">
            <a:spAutoFit/>
          </a:bodyPr>
          <a:lstStyle/>
          <a:p>
            <a:pPr algn="l">
              <a:lnSpc>
                <a:spcPts val="1311"/>
              </a:lnSpc>
            </a:pPr>
            <a:r>
              <a:rPr lang="en-US" sz="699">
                <a:solidFill>
                  <a:srgbClr val="3E3A39"/>
                </a:solidFill>
                <a:latin typeface="Nanum Square"/>
                <a:ea typeface="Nanum Square"/>
                <a:cs typeface="Nanum Square"/>
                <a:sym typeface="Nanum Square"/>
              </a:rPr>
              <a:t>CO</a:t>
            </a:r>
          </a:p>
        </p:txBody>
      </p:sp>
      <p:sp>
        <p:nvSpPr>
          <p:cNvPr name="TextBox 176" id="176"/>
          <p:cNvSpPr txBox="true"/>
          <p:nvPr/>
        </p:nvSpPr>
        <p:spPr>
          <a:xfrm rot="0">
            <a:off x="16934755" y="3492284"/>
            <a:ext cx="1236193" cy="504263"/>
          </a:xfrm>
          <a:prstGeom prst="rect">
            <a:avLst/>
          </a:prstGeom>
        </p:spPr>
        <p:txBody>
          <a:bodyPr anchor="t" rtlCol="false" tIns="0" lIns="0" bIns="0" rIns="0">
            <a:spAutoFit/>
          </a:bodyPr>
          <a:lstStyle/>
          <a:p>
            <a:pPr algn="l">
              <a:lnSpc>
                <a:spcPts val="1311"/>
              </a:lnSpc>
            </a:pPr>
            <a:r>
              <a:rPr lang="en-US" sz="699">
                <a:solidFill>
                  <a:srgbClr val="3E3A39"/>
                </a:solidFill>
                <a:latin typeface="Nanum Square"/>
                <a:ea typeface="Nanum Square"/>
                <a:cs typeface="Nanum Square"/>
                <a:sym typeface="Nanum Square"/>
              </a:rPr>
              <a:t>10600nm 30W(Glass tube), 40W(RF tube) 20X20 mm</a:t>
            </a:r>
          </a:p>
        </p:txBody>
      </p:sp>
      <p:sp>
        <p:nvSpPr>
          <p:cNvPr name="TextBox 177" id="177"/>
          <p:cNvSpPr txBox="true"/>
          <p:nvPr/>
        </p:nvSpPr>
        <p:spPr>
          <a:xfrm rot="0">
            <a:off x="540001" y="1148705"/>
            <a:ext cx="4277182" cy="1032158"/>
          </a:xfrm>
          <a:prstGeom prst="rect">
            <a:avLst/>
          </a:prstGeom>
        </p:spPr>
        <p:txBody>
          <a:bodyPr anchor="t" rtlCol="false" tIns="0" lIns="0" bIns="0" rIns="0">
            <a:spAutoFit/>
          </a:bodyPr>
          <a:lstStyle/>
          <a:p>
            <a:pPr algn="l">
              <a:lnSpc>
                <a:spcPts val="790"/>
              </a:lnSpc>
            </a:pPr>
            <a:r>
              <a:rPr lang="en-US" sz="800">
                <a:solidFill>
                  <a:srgbClr val="000000"/>
                </a:solidFill>
                <a:latin typeface="Nanum Square Light"/>
                <a:ea typeface="Nanum Square Light"/>
                <a:cs typeface="Nanum Square Light"/>
                <a:sym typeface="Nanum Square Light"/>
              </a:rPr>
              <a:t>Medical &amp; Aestethic Solution SNJ </a:t>
            </a:r>
          </a:p>
          <a:p>
            <a:pPr algn="l">
              <a:lnSpc>
                <a:spcPts val="3458"/>
              </a:lnSpc>
            </a:pPr>
            <a:r>
              <a:rPr lang="en-US" b="true" sz="3500">
                <a:solidFill>
                  <a:srgbClr val="00A0E9"/>
                </a:solidFill>
                <a:latin typeface="KoPub바탕체 Bold"/>
                <a:ea typeface="KoPub바탕체 Bold"/>
                <a:cs typeface="KoPub바탕체 Bold"/>
                <a:sym typeface="KoPub바탕체 Bold"/>
              </a:rPr>
              <a:t>CO2 LASER SYSTEMS</a:t>
            </a:r>
          </a:p>
          <a:p>
            <a:pPr algn="l">
              <a:lnSpc>
                <a:spcPts val="2000"/>
              </a:lnSpc>
            </a:pPr>
            <a:r>
              <a:rPr lang="en-US" b="true" sz="800">
                <a:solidFill>
                  <a:srgbClr val="3E3A39"/>
                </a:solidFill>
                <a:latin typeface="Nanum Square Ultra-Bold"/>
                <a:ea typeface="Nanum Square Ultra-Bold"/>
                <a:cs typeface="Nanum Square Ultra-Bold"/>
                <a:sym typeface="Nanum Square Ultra-Bold"/>
              </a:rPr>
              <a:t>Unparalleled CO Laser systems with a variety of models</a:t>
            </a:r>
          </a:p>
        </p:txBody>
      </p:sp>
      <p:sp>
        <p:nvSpPr>
          <p:cNvPr name="TextBox 178" id="178"/>
          <p:cNvSpPr txBox="true"/>
          <p:nvPr/>
        </p:nvSpPr>
        <p:spPr>
          <a:xfrm rot="0">
            <a:off x="11232004" y="1148705"/>
            <a:ext cx="2246624" cy="695563"/>
          </a:xfrm>
          <a:prstGeom prst="rect">
            <a:avLst/>
          </a:prstGeom>
        </p:spPr>
        <p:txBody>
          <a:bodyPr anchor="t" rtlCol="false" tIns="0" lIns="0" bIns="0" rIns="0">
            <a:spAutoFit/>
          </a:bodyPr>
          <a:lstStyle/>
          <a:p>
            <a:pPr algn="l">
              <a:lnSpc>
                <a:spcPts val="790"/>
              </a:lnSpc>
            </a:pPr>
            <a:r>
              <a:rPr lang="en-US" sz="800">
                <a:solidFill>
                  <a:srgbClr val="000000"/>
                </a:solidFill>
                <a:latin typeface="Nanum Square Light"/>
                <a:ea typeface="Nanum Square Light"/>
                <a:cs typeface="Nanum Square Light"/>
                <a:sym typeface="Nanum Square Light"/>
              </a:rPr>
              <a:t>Medical &amp; Aestethic Solution SNJ </a:t>
            </a:r>
          </a:p>
          <a:p>
            <a:pPr algn="l">
              <a:lnSpc>
                <a:spcPts val="3458"/>
              </a:lnSpc>
            </a:pPr>
            <a:r>
              <a:rPr lang="en-US" b="true" sz="3500">
                <a:solidFill>
                  <a:srgbClr val="00A0E9"/>
                </a:solidFill>
                <a:latin typeface="KoPub바탕체 Bold"/>
                <a:ea typeface="KoPub바탕체 Bold"/>
                <a:cs typeface="KoPub바탕체 Bold"/>
                <a:sym typeface="KoPub바탕체 Bold"/>
              </a:rPr>
              <a:t>CO2 LASER</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540001" y="707307"/>
            <a:ext cx="9611992" cy="25403"/>
            <a:chOff x="0" y="0"/>
            <a:chExt cx="9611995" cy="25400"/>
          </a:xfrm>
        </p:grpSpPr>
        <p:sp>
          <p:nvSpPr>
            <p:cNvPr name="Freeform 3" id="3"/>
            <p:cNvSpPr/>
            <p:nvPr/>
          </p:nvSpPr>
          <p:spPr>
            <a:xfrm flipH="false" flipV="false" rot="0">
              <a:off x="0" y="0"/>
              <a:ext cx="9611995" cy="25400"/>
            </a:xfrm>
            <a:custGeom>
              <a:avLst/>
              <a:gdLst/>
              <a:ahLst/>
              <a:cxnLst/>
              <a:rect r="r" b="b" t="t" l="l"/>
              <a:pathLst>
                <a:path h="25400" w="9611995">
                  <a:moveTo>
                    <a:pt x="0" y="0"/>
                  </a:moveTo>
                  <a:lnTo>
                    <a:pt x="9611995" y="0"/>
                  </a:lnTo>
                  <a:lnTo>
                    <a:pt x="9611995" y="25400"/>
                  </a:lnTo>
                  <a:lnTo>
                    <a:pt x="0" y="25400"/>
                  </a:lnTo>
                  <a:close/>
                </a:path>
              </a:pathLst>
            </a:custGeom>
            <a:solidFill>
              <a:srgbClr val="000000"/>
            </a:solidFill>
          </p:spPr>
        </p:sp>
      </p:grpSp>
      <p:grpSp>
        <p:nvGrpSpPr>
          <p:cNvPr name="Group 4" id="4"/>
          <p:cNvGrpSpPr>
            <a:grpSpLocks noChangeAspect="true"/>
          </p:cNvGrpSpPr>
          <p:nvPr/>
        </p:nvGrpSpPr>
        <p:grpSpPr>
          <a:xfrm rot="0">
            <a:off x="540001" y="6822538"/>
            <a:ext cx="9611992" cy="9525"/>
            <a:chOff x="0" y="0"/>
            <a:chExt cx="9611995" cy="9525"/>
          </a:xfrm>
        </p:grpSpPr>
        <p:sp>
          <p:nvSpPr>
            <p:cNvPr name="Freeform 5" id="5"/>
            <p:cNvSpPr/>
            <p:nvPr/>
          </p:nvSpPr>
          <p:spPr>
            <a:xfrm flipH="false" flipV="false" rot="0">
              <a:off x="0" y="0"/>
              <a:ext cx="9611995" cy="9525"/>
            </a:xfrm>
            <a:custGeom>
              <a:avLst/>
              <a:gdLst/>
              <a:ahLst/>
              <a:cxnLst/>
              <a:rect r="r" b="b" t="t" l="l"/>
              <a:pathLst>
                <a:path h="9525" w="9611995">
                  <a:moveTo>
                    <a:pt x="0" y="0"/>
                  </a:moveTo>
                  <a:lnTo>
                    <a:pt x="9611995" y="0"/>
                  </a:lnTo>
                  <a:lnTo>
                    <a:pt x="9611995" y="9525"/>
                  </a:lnTo>
                  <a:lnTo>
                    <a:pt x="0" y="9525"/>
                  </a:lnTo>
                  <a:close/>
                </a:path>
              </a:pathLst>
            </a:custGeom>
            <a:solidFill>
              <a:srgbClr val="000000"/>
            </a:solidFill>
          </p:spPr>
        </p:sp>
      </p:grpSp>
      <p:grpSp>
        <p:nvGrpSpPr>
          <p:cNvPr name="Group 6" id="6"/>
          <p:cNvGrpSpPr>
            <a:grpSpLocks noChangeAspect="true"/>
          </p:cNvGrpSpPr>
          <p:nvPr/>
        </p:nvGrpSpPr>
        <p:grpSpPr>
          <a:xfrm rot="0">
            <a:off x="11232004" y="707307"/>
            <a:ext cx="9611992" cy="25403"/>
            <a:chOff x="0" y="0"/>
            <a:chExt cx="9611995" cy="25400"/>
          </a:xfrm>
        </p:grpSpPr>
        <p:sp>
          <p:nvSpPr>
            <p:cNvPr name="Freeform 7" id="7"/>
            <p:cNvSpPr/>
            <p:nvPr/>
          </p:nvSpPr>
          <p:spPr>
            <a:xfrm flipH="false" flipV="false" rot="0">
              <a:off x="0" y="0"/>
              <a:ext cx="9611995" cy="25400"/>
            </a:xfrm>
            <a:custGeom>
              <a:avLst/>
              <a:gdLst/>
              <a:ahLst/>
              <a:cxnLst/>
              <a:rect r="r" b="b" t="t" l="l"/>
              <a:pathLst>
                <a:path h="25400" w="9611995">
                  <a:moveTo>
                    <a:pt x="0" y="0"/>
                  </a:moveTo>
                  <a:lnTo>
                    <a:pt x="9611995" y="0"/>
                  </a:lnTo>
                  <a:lnTo>
                    <a:pt x="9611995" y="25400"/>
                  </a:lnTo>
                  <a:lnTo>
                    <a:pt x="0" y="25400"/>
                  </a:lnTo>
                  <a:close/>
                </a:path>
              </a:pathLst>
            </a:custGeom>
            <a:solidFill>
              <a:srgbClr val="000000"/>
            </a:solidFill>
          </p:spPr>
        </p:sp>
      </p:grpSp>
      <p:grpSp>
        <p:nvGrpSpPr>
          <p:cNvPr name="Group 8" id="8"/>
          <p:cNvGrpSpPr>
            <a:grpSpLocks noChangeAspect="true"/>
          </p:cNvGrpSpPr>
          <p:nvPr/>
        </p:nvGrpSpPr>
        <p:grpSpPr>
          <a:xfrm rot="0">
            <a:off x="11232004" y="6822538"/>
            <a:ext cx="9611992" cy="9525"/>
            <a:chOff x="0" y="0"/>
            <a:chExt cx="9611995" cy="9525"/>
          </a:xfrm>
        </p:grpSpPr>
        <p:sp>
          <p:nvSpPr>
            <p:cNvPr name="Freeform 9" id="9"/>
            <p:cNvSpPr/>
            <p:nvPr/>
          </p:nvSpPr>
          <p:spPr>
            <a:xfrm flipH="false" flipV="false" rot="0">
              <a:off x="0" y="0"/>
              <a:ext cx="9611995" cy="9525"/>
            </a:xfrm>
            <a:custGeom>
              <a:avLst/>
              <a:gdLst/>
              <a:ahLst/>
              <a:cxnLst/>
              <a:rect r="r" b="b" t="t" l="l"/>
              <a:pathLst>
                <a:path h="9525" w="9611995">
                  <a:moveTo>
                    <a:pt x="0" y="0"/>
                  </a:moveTo>
                  <a:lnTo>
                    <a:pt x="9611995" y="0"/>
                  </a:lnTo>
                  <a:lnTo>
                    <a:pt x="9611995" y="9525"/>
                  </a:lnTo>
                  <a:lnTo>
                    <a:pt x="0" y="9525"/>
                  </a:lnTo>
                  <a:close/>
                </a:path>
              </a:pathLst>
            </a:custGeom>
            <a:solidFill>
              <a:srgbClr val="000000"/>
            </a:solidFill>
          </p:spPr>
        </p:sp>
      </p:grpSp>
      <p:grpSp>
        <p:nvGrpSpPr>
          <p:cNvPr name="Group 10" id="10"/>
          <p:cNvGrpSpPr>
            <a:grpSpLocks noChangeAspect="true"/>
          </p:cNvGrpSpPr>
          <p:nvPr/>
        </p:nvGrpSpPr>
        <p:grpSpPr>
          <a:xfrm rot="0">
            <a:off x="14432499" y="3946903"/>
            <a:ext cx="3667001" cy="1426178"/>
            <a:chOff x="0" y="0"/>
            <a:chExt cx="3666998" cy="1426172"/>
          </a:xfrm>
        </p:grpSpPr>
        <p:sp>
          <p:nvSpPr>
            <p:cNvPr name="Freeform 11" id="11"/>
            <p:cNvSpPr/>
            <p:nvPr/>
          </p:nvSpPr>
          <p:spPr>
            <a:xfrm flipH="false" flipV="false" rot="0">
              <a:off x="63500" y="63500"/>
              <a:ext cx="3539998" cy="216027"/>
            </a:xfrm>
            <a:custGeom>
              <a:avLst/>
              <a:gdLst/>
              <a:ahLst/>
              <a:cxnLst/>
              <a:rect r="r" b="b" t="t" l="l"/>
              <a:pathLst>
                <a:path h="216027" w="3539998">
                  <a:moveTo>
                    <a:pt x="0" y="0"/>
                  </a:moveTo>
                  <a:lnTo>
                    <a:pt x="660019" y="0"/>
                  </a:lnTo>
                  <a:lnTo>
                    <a:pt x="660019" y="216027"/>
                  </a:lnTo>
                  <a:lnTo>
                    <a:pt x="0" y="216027"/>
                  </a:lnTo>
                  <a:close/>
                  <a:moveTo>
                    <a:pt x="660019" y="0"/>
                  </a:moveTo>
                  <a:lnTo>
                    <a:pt x="2028063" y="0"/>
                  </a:lnTo>
                  <a:lnTo>
                    <a:pt x="2028063" y="216027"/>
                  </a:lnTo>
                  <a:lnTo>
                    <a:pt x="660019" y="216027"/>
                  </a:lnTo>
                  <a:close/>
                  <a:moveTo>
                    <a:pt x="2028063" y="0"/>
                  </a:moveTo>
                  <a:lnTo>
                    <a:pt x="3539998" y="0"/>
                  </a:lnTo>
                  <a:lnTo>
                    <a:pt x="3539998" y="216027"/>
                  </a:lnTo>
                  <a:lnTo>
                    <a:pt x="2028063" y="216027"/>
                  </a:lnTo>
                  <a:close/>
                </a:path>
              </a:pathLst>
            </a:custGeom>
            <a:solidFill>
              <a:srgbClr val="00A0E9"/>
            </a:solidFill>
          </p:spPr>
        </p:sp>
        <p:sp>
          <p:nvSpPr>
            <p:cNvPr name="Freeform 12" id="12"/>
            <p:cNvSpPr/>
            <p:nvPr/>
          </p:nvSpPr>
          <p:spPr>
            <a:xfrm flipH="false" flipV="false" rot="0">
              <a:off x="721868" y="279527"/>
              <a:ext cx="3175" cy="214376"/>
            </a:xfrm>
            <a:custGeom>
              <a:avLst/>
              <a:gdLst/>
              <a:ahLst/>
              <a:cxnLst/>
              <a:rect r="r" b="b" t="t" l="l"/>
              <a:pathLst>
                <a:path h="214376" w="3175">
                  <a:moveTo>
                    <a:pt x="0" y="214376"/>
                  </a:moveTo>
                  <a:lnTo>
                    <a:pt x="0" y="0"/>
                  </a:lnTo>
                  <a:lnTo>
                    <a:pt x="3175" y="0"/>
                  </a:lnTo>
                  <a:lnTo>
                    <a:pt x="3175" y="214376"/>
                  </a:lnTo>
                  <a:close/>
                </a:path>
              </a:pathLst>
            </a:custGeom>
            <a:solidFill>
              <a:srgbClr val="000000"/>
            </a:solidFill>
          </p:spPr>
        </p:sp>
        <p:sp>
          <p:nvSpPr>
            <p:cNvPr name="Freeform 13" id="13"/>
            <p:cNvSpPr/>
            <p:nvPr/>
          </p:nvSpPr>
          <p:spPr>
            <a:xfrm flipH="false" flipV="false" rot="0">
              <a:off x="2089912" y="279527"/>
              <a:ext cx="3175" cy="214376"/>
            </a:xfrm>
            <a:custGeom>
              <a:avLst/>
              <a:gdLst/>
              <a:ahLst/>
              <a:cxnLst/>
              <a:rect r="r" b="b" t="t" l="l"/>
              <a:pathLst>
                <a:path h="214376" w="3175">
                  <a:moveTo>
                    <a:pt x="0" y="214376"/>
                  </a:moveTo>
                  <a:lnTo>
                    <a:pt x="0" y="0"/>
                  </a:lnTo>
                  <a:lnTo>
                    <a:pt x="3175" y="0"/>
                  </a:lnTo>
                  <a:lnTo>
                    <a:pt x="3175" y="214376"/>
                  </a:lnTo>
                  <a:close/>
                </a:path>
              </a:pathLst>
            </a:custGeom>
            <a:solidFill>
              <a:srgbClr val="000000"/>
            </a:solidFill>
          </p:spPr>
        </p:sp>
        <p:sp>
          <p:nvSpPr>
            <p:cNvPr name="Freeform 14" id="14"/>
            <p:cNvSpPr/>
            <p:nvPr/>
          </p:nvSpPr>
          <p:spPr>
            <a:xfrm flipH="false" flipV="false" rot="0">
              <a:off x="721868" y="493903"/>
              <a:ext cx="1369695" cy="3175"/>
            </a:xfrm>
            <a:custGeom>
              <a:avLst/>
              <a:gdLst/>
              <a:ahLst/>
              <a:cxnLst/>
              <a:rect r="r" b="b" t="t" l="l"/>
              <a:pathLst>
                <a:path h="3175" w="1369695">
                  <a:moveTo>
                    <a:pt x="0" y="0"/>
                  </a:moveTo>
                  <a:lnTo>
                    <a:pt x="1369695" y="0"/>
                  </a:lnTo>
                  <a:lnTo>
                    <a:pt x="1369695" y="3175"/>
                  </a:lnTo>
                  <a:lnTo>
                    <a:pt x="0" y="3175"/>
                  </a:lnTo>
                  <a:close/>
                </a:path>
              </a:pathLst>
            </a:custGeom>
            <a:solidFill>
              <a:srgbClr val="000000"/>
            </a:solidFill>
          </p:spPr>
        </p:sp>
        <p:sp>
          <p:nvSpPr>
            <p:cNvPr name="Freeform 15" id="15"/>
            <p:cNvSpPr/>
            <p:nvPr/>
          </p:nvSpPr>
          <p:spPr>
            <a:xfrm flipH="false" flipV="false" rot="0">
              <a:off x="721868" y="497078"/>
              <a:ext cx="3175" cy="212852"/>
            </a:xfrm>
            <a:custGeom>
              <a:avLst/>
              <a:gdLst/>
              <a:ahLst/>
              <a:cxnLst/>
              <a:rect r="r" b="b" t="t" l="l"/>
              <a:pathLst>
                <a:path h="212852" w="3175">
                  <a:moveTo>
                    <a:pt x="0" y="212852"/>
                  </a:moveTo>
                  <a:lnTo>
                    <a:pt x="0" y="0"/>
                  </a:lnTo>
                  <a:lnTo>
                    <a:pt x="3175" y="0"/>
                  </a:lnTo>
                  <a:lnTo>
                    <a:pt x="3175" y="212852"/>
                  </a:lnTo>
                  <a:close/>
                </a:path>
              </a:pathLst>
            </a:custGeom>
            <a:solidFill>
              <a:srgbClr val="000000"/>
            </a:solidFill>
          </p:spPr>
        </p:sp>
        <p:sp>
          <p:nvSpPr>
            <p:cNvPr name="Freeform 16" id="16"/>
            <p:cNvSpPr/>
            <p:nvPr/>
          </p:nvSpPr>
          <p:spPr>
            <a:xfrm flipH="false" flipV="false" rot="0">
              <a:off x="2091563" y="493903"/>
              <a:ext cx="1511935" cy="3175"/>
            </a:xfrm>
            <a:custGeom>
              <a:avLst/>
              <a:gdLst/>
              <a:ahLst/>
              <a:cxnLst/>
              <a:rect r="r" b="b" t="t" l="l"/>
              <a:pathLst>
                <a:path h="3175" w="1511935">
                  <a:moveTo>
                    <a:pt x="0" y="0"/>
                  </a:moveTo>
                  <a:lnTo>
                    <a:pt x="1511935" y="0"/>
                  </a:lnTo>
                  <a:lnTo>
                    <a:pt x="1511935" y="3175"/>
                  </a:lnTo>
                  <a:lnTo>
                    <a:pt x="0" y="3175"/>
                  </a:lnTo>
                  <a:close/>
                </a:path>
              </a:pathLst>
            </a:custGeom>
            <a:solidFill>
              <a:srgbClr val="000000"/>
            </a:solidFill>
          </p:spPr>
        </p:sp>
        <p:sp>
          <p:nvSpPr>
            <p:cNvPr name="Freeform 17" id="17"/>
            <p:cNvSpPr/>
            <p:nvPr/>
          </p:nvSpPr>
          <p:spPr>
            <a:xfrm flipH="false" flipV="false" rot="0">
              <a:off x="2089912" y="497078"/>
              <a:ext cx="3175" cy="212852"/>
            </a:xfrm>
            <a:custGeom>
              <a:avLst/>
              <a:gdLst/>
              <a:ahLst/>
              <a:cxnLst/>
              <a:rect r="r" b="b" t="t" l="l"/>
              <a:pathLst>
                <a:path h="212852" w="3175">
                  <a:moveTo>
                    <a:pt x="0" y="212852"/>
                  </a:moveTo>
                  <a:lnTo>
                    <a:pt x="0" y="0"/>
                  </a:lnTo>
                  <a:lnTo>
                    <a:pt x="3175" y="0"/>
                  </a:lnTo>
                  <a:lnTo>
                    <a:pt x="3175" y="212852"/>
                  </a:lnTo>
                  <a:close/>
                </a:path>
              </a:pathLst>
            </a:custGeom>
            <a:solidFill>
              <a:srgbClr val="000000"/>
            </a:solidFill>
          </p:spPr>
        </p:sp>
        <p:sp>
          <p:nvSpPr>
            <p:cNvPr name="Freeform 18" id="18"/>
            <p:cNvSpPr/>
            <p:nvPr/>
          </p:nvSpPr>
          <p:spPr>
            <a:xfrm flipH="false" flipV="false" rot="0">
              <a:off x="721868" y="709930"/>
              <a:ext cx="1369695" cy="3175"/>
            </a:xfrm>
            <a:custGeom>
              <a:avLst/>
              <a:gdLst/>
              <a:ahLst/>
              <a:cxnLst/>
              <a:rect r="r" b="b" t="t" l="l"/>
              <a:pathLst>
                <a:path h="3175" w="1369695">
                  <a:moveTo>
                    <a:pt x="0" y="0"/>
                  </a:moveTo>
                  <a:lnTo>
                    <a:pt x="1369695" y="0"/>
                  </a:lnTo>
                  <a:lnTo>
                    <a:pt x="1369695" y="3175"/>
                  </a:lnTo>
                  <a:lnTo>
                    <a:pt x="0" y="3175"/>
                  </a:lnTo>
                  <a:close/>
                </a:path>
              </a:pathLst>
            </a:custGeom>
            <a:solidFill>
              <a:srgbClr val="000000"/>
            </a:solidFill>
          </p:spPr>
        </p:sp>
        <p:sp>
          <p:nvSpPr>
            <p:cNvPr name="Freeform 19" id="19"/>
            <p:cNvSpPr/>
            <p:nvPr/>
          </p:nvSpPr>
          <p:spPr>
            <a:xfrm flipH="false" flipV="false" rot="0">
              <a:off x="721868" y="713105"/>
              <a:ext cx="3175" cy="212852"/>
            </a:xfrm>
            <a:custGeom>
              <a:avLst/>
              <a:gdLst/>
              <a:ahLst/>
              <a:cxnLst/>
              <a:rect r="r" b="b" t="t" l="l"/>
              <a:pathLst>
                <a:path h="212852" w="3175">
                  <a:moveTo>
                    <a:pt x="0" y="212852"/>
                  </a:moveTo>
                  <a:lnTo>
                    <a:pt x="0" y="0"/>
                  </a:lnTo>
                  <a:lnTo>
                    <a:pt x="3175" y="0"/>
                  </a:lnTo>
                  <a:lnTo>
                    <a:pt x="3175" y="212852"/>
                  </a:lnTo>
                  <a:close/>
                </a:path>
              </a:pathLst>
            </a:custGeom>
            <a:solidFill>
              <a:srgbClr val="000000"/>
            </a:solidFill>
          </p:spPr>
        </p:sp>
        <p:sp>
          <p:nvSpPr>
            <p:cNvPr name="Freeform 20" id="20"/>
            <p:cNvSpPr/>
            <p:nvPr/>
          </p:nvSpPr>
          <p:spPr>
            <a:xfrm flipH="false" flipV="false" rot="0">
              <a:off x="2091563" y="709930"/>
              <a:ext cx="1511935" cy="3175"/>
            </a:xfrm>
            <a:custGeom>
              <a:avLst/>
              <a:gdLst/>
              <a:ahLst/>
              <a:cxnLst/>
              <a:rect r="r" b="b" t="t" l="l"/>
              <a:pathLst>
                <a:path h="3175" w="1511935">
                  <a:moveTo>
                    <a:pt x="0" y="0"/>
                  </a:moveTo>
                  <a:lnTo>
                    <a:pt x="1511935" y="0"/>
                  </a:lnTo>
                  <a:lnTo>
                    <a:pt x="1511935" y="3175"/>
                  </a:lnTo>
                  <a:lnTo>
                    <a:pt x="0" y="3175"/>
                  </a:lnTo>
                  <a:close/>
                </a:path>
              </a:pathLst>
            </a:custGeom>
            <a:solidFill>
              <a:srgbClr val="000000"/>
            </a:solidFill>
          </p:spPr>
        </p:sp>
        <p:sp>
          <p:nvSpPr>
            <p:cNvPr name="Freeform 21" id="21"/>
            <p:cNvSpPr/>
            <p:nvPr/>
          </p:nvSpPr>
          <p:spPr>
            <a:xfrm flipH="false" flipV="false" rot="0">
              <a:off x="2089912" y="713105"/>
              <a:ext cx="3175" cy="212852"/>
            </a:xfrm>
            <a:custGeom>
              <a:avLst/>
              <a:gdLst/>
              <a:ahLst/>
              <a:cxnLst/>
              <a:rect r="r" b="b" t="t" l="l"/>
              <a:pathLst>
                <a:path h="212852" w="3175">
                  <a:moveTo>
                    <a:pt x="0" y="212852"/>
                  </a:moveTo>
                  <a:lnTo>
                    <a:pt x="0" y="0"/>
                  </a:lnTo>
                  <a:lnTo>
                    <a:pt x="3175" y="0"/>
                  </a:lnTo>
                  <a:lnTo>
                    <a:pt x="3175" y="212852"/>
                  </a:lnTo>
                  <a:close/>
                </a:path>
              </a:pathLst>
            </a:custGeom>
            <a:solidFill>
              <a:srgbClr val="000000"/>
            </a:solidFill>
          </p:spPr>
        </p:sp>
        <p:sp>
          <p:nvSpPr>
            <p:cNvPr name="Freeform 22" id="22"/>
            <p:cNvSpPr/>
            <p:nvPr/>
          </p:nvSpPr>
          <p:spPr>
            <a:xfrm flipH="false" flipV="false" rot="0">
              <a:off x="721868" y="925957"/>
              <a:ext cx="1369695" cy="3175"/>
            </a:xfrm>
            <a:custGeom>
              <a:avLst/>
              <a:gdLst/>
              <a:ahLst/>
              <a:cxnLst/>
              <a:rect r="r" b="b" t="t" l="l"/>
              <a:pathLst>
                <a:path h="3175" w="1369695">
                  <a:moveTo>
                    <a:pt x="0" y="0"/>
                  </a:moveTo>
                  <a:lnTo>
                    <a:pt x="1369695" y="0"/>
                  </a:lnTo>
                  <a:lnTo>
                    <a:pt x="1369695" y="3175"/>
                  </a:lnTo>
                  <a:lnTo>
                    <a:pt x="0" y="3175"/>
                  </a:lnTo>
                  <a:close/>
                </a:path>
              </a:pathLst>
            </a:custGeom>
            <a:solidFill>
              <a:srgbClr val="000000"/>
            </a:solidFill>
          </p:spPr>
        </p:sp>
        <p:sp>
          <p:nvSpPr>
            <p:cNvPr name="Freeform 23" id="23"/>
            <p:cNvSpPr/>
            <p:nvPr/>
          </p:nvSpPr>
          <p:spPr>
            <a:xfrm flipH="false" flipV="false" rot="0">
              <a:off x="721868" y="929132"/>
              <a:ext cx="3175" cy="212725"/>
            </a:xfrm>
            <a:custGeom>
              <a:avLst/>
              <a:gdLst/>
              <a:ahLst/>
              <a:cxnLst/>
              <a:rect r="r" b="b" t="t" l="l"/>
              <a:pathLst>
                <a:path h="212725" w="3175">
                  <a:moveTo>
                    <a:pt x="0" y="212725"/>
                  </a:moveTo>
                  <a:lnTo>
                    <a:pt x="0" y="0"/>
                  </a:lnTo>
                  <a:lnTo>
                    <a:pt x="3175" y="0"/>
                  </a:lnTo>
                  <a:lnTo>
                    <a:pt x="3175" y="212725"/>
                  </a:lnTo>
                  <a:close/>
                </a:path>
              </a:pathLst>
            </a:custGeom>
            <a:solidFill>
              <a:srgbClr val="000000"/>
            </a:solidFill>
          </p:spPr>
        </p:sp>
        <p:sp>
          <p:nvSpPr>
            <p:cNvPr name="Freeform 24" id="24"/>
            <p:cNvSpPr/>
            <p:nvPr/>
          </p:nvSpPr>
          <p:spPr>
            <a:xfrm flipH="false" flipV="false" rot="0">
              <a:off x="2091563" y="925957"/>
              <a:ext cx="1511935" cy="3175"/>
            </a:xfrm>
            <a:custGeom>
              <a:avLst/>
              <a:gdLst/>
              <a:ahLst/>
              <a:cxnLst/>
              <a:rect r="r" b="b" t="t" l="l"/>
              <a:pathLst>
                <a:path h="3175" w="1511935">
                  <a:moveTo>
                    <a:pt x="0" y="0"/>
                  </a:moveTo>
                  <a:lnTo>
                    <a:pt x="1511935" y="0"/>
                  </a:lnTo>
                  <a:lnTo>
                    <a:pt x="1511935" y="3175"/>
                  </a:lnTo>
                  <a:lnTo>
                    <a:pt x="0" y="3175"/>
                  </a:lnTo>
                  <a:close/>
                </a:path>
              </a:pathLst>
            </a:custGeom>
            <a:solidFill>
              <a:srgbClr val="000000"/>
            </a:solidFill>
          </p:spPr>
        </p:sp>
        <p:sp>
          <p:nvSpPr>
            <p:cNvPr name="Freeform 25" id="25"/>
            <p:cNvSpPr/>
            <p:nvPr/>
          </p:nvSpPr>
          <p:spPr>
            <a:xfrm flipH="false" flipV="false" rot="0">
              <a:off x="2089912" y="929132"/>
              <a:ext cx="3175" cy="212725"/>
            </a:xfrm>
            <a:custGeom>
              <a:avLst/>
              <a:gdLst/>
              <a:ahLst/>
              <a:cxnLst/>
              <a:rect r="r" b="b" t="t" l="l"/>
              <a:pathLst>
                <a:path h="212725" w="3175">
                  <a:moveTo>
                    <a:pt x="0" y="212725"/>
                  </a:moveTo>
                  <a:lnTo>
                    <a:pt x="0" y="0"/>
                  </a:lnTo>
                  <a:lnTo>
                    <a:pt x="3175" y="0"/>
                  </a:lnTo>
                  <a:lnTo>
                    <a:pt x="3175" y="212725"/>
                  </a:lnTo>
                  <a:close/>
                </a:path>
              </a:pathLst>
            </a:custGeom>
            <a:solidFill>
              <a:srgbClr val="000000"/>
            </a:solidFill>
          </p:spPr>
        </p:sp>
        <p:sp>
          <p:nvSpPr>
            <p:cNvPr name="Freeform 26" id="26"/>
            <p:cNvSpPr/>
            <p:nvPr/>
          </p:nvSpPr>
          <p:spPr>
            <a:xfrm flipH="false" flipV="false" rot="0">
              <a:off x="721868" y="1141857"/>
              <a:ext cx="1369695" cy="3175"/>
            </a:xfrm>
            <a:custGeom>
              <a:avLst/>
              <a:gdLst/>
              <a:ahLst/>
              <a:cxnLst/>
              <a:rect r="r" b="b" t="t" l="l"/>
              <a:pathLst>
                <a:path h="3175" w="1369695">
                  <a:moveTo>
                    <a:pt x="0" y="0"/>
                  </a:moveTo>
                  <a:lnTo>
                    <a:pt x="1369695" y="0"/>
                  </a:lnTo>
                  <a:lnTo>
                    <a:pt x="1369695" y="3175"/>
                  </a:lnTo>
                  <a:lnTo>
                    <a:pt x="0" y="3175"/>
                  </a:lnTo>
                  <a:close/>
                </a:path>
              </a:pathLst>
            </a:custGeom>
            <a:solidFill>
              <a:srgbClr val="000000"/>
            </a:solidFill>
          </p:spPr>
        </p:sp>
        <p:sp>
          <p:nvSpPr>
            <p:cNvPr name="Freeform 27" id="27"/>
            <p:cNvSpPr/>
            <p:nvPr/>
          </p:nvSpPr>
          <p:spPr>
            <a:xfrm flipH="false" flipV="false" rot="0">
              <a:off x="721868" y="1145032"/>
              <a:ext cx="3175" cy="211328"/>
            </a:xfrm>
            <a:custGeom>
              <a:avLst/>
              <a:gdLst/>
              <a:ahLst/>
              <a:cxnLst/>
              <a:rect r="r" b="b" t="t" l="l"/>
              <a:pathLst>
                <a:path h="211328" w="3175">
                  <a:moveTo>
                    <a:pt x="0" y="211328"/>
                  </a:moveTo>
                  <a:lnTo>
                    <a:pt x="0" y="0"/>
                  </a:lnTo>
                  <a:lnTo>
                    <a:pt x="3175" y="0"/>
                  </a:lnTo>
                  <a:lnTo>
                    <a:pt x="3175" y="211328"/>
                  </a:lnTo>
                  <a:close/>
                </a:path>
              </a:pathLst>
            </a:custGeom>
            <a:solidFill>
              <a:srgbClr val="000000"/>
            </a:solidFill>
          </p:spPr>
        </p:sp>
        <p:sp>
          <p:nvSpPr>
            <p:cNvPr name="Freeform 28" id="28"/>
            <p:cNvSpPr/>
            <p:nvPr/>
          </p:nvSpPr>
          <p:spPr>
            <a:xfrm flipH="false" flipV="false" rot="0">
              <a:off x="2091563" y="1141857"/>
              <a:ext cx="1511935" cy="3175"/>
            </a:xfrm>
            <a:custGeom>
              <a:avLst/>
              <a:gdLst/>
              <a:ahLst/>
              <a:cxnLst/>
              <a:rect r="r" b="b" t="t" l="l"/>
              <a:pathLst>
                <a:path h="3175" w="1511935">
                  <a:moveTo>
                    <a:pt x="0" y="0"/>
                  </a:moveTo>
                  <a:lnTo>
                    <a:pt x="1511935" y="0"/>
                  </a:lnTo>
                  <a:lnTo>
                    <a:pt x="1511935" y="3175"/>
                  </a:lnTo>
                  <a:lnTo>
                    <a:pt x="0" y="3175"/>
                  </a:lnTo>
                  <a:close/>
                </a:path>
              </a:pathLst>
            </a:custGeom>
            <a:solidFill>
              <a:srgbClr val="000000"/>
            </a:solidFill>
          </p:spPr>
        </p:sp>
        <p:sp>
          <p:nvSpPr>
            <p:cNvPr name="Freeform 29" id="29"/>
            <p:cNvSpPr/>
            <p:nvPr/>
          </p:nvSpPr>
          <p:spPr>
            <a:xfrm flipH="false" flipV="false" rot="0">
              <a:off x="2089912" y="1145032"/>
              <a:ext cx="3175" cy="211328"/>
            </a:xfrm>
            <a:custGeom>
              <a:avLst/>
              <a:gdLst/>
              <a:ahLst/>
              <a:cxnLst/>
              <a:rect r="r" b="b" t="t" l="l"/>
              <a:pathLst>
                <a:path h="211328" w="3175">
                  <a:moveTo>
                    <a:pt x="0" y="211328"/>
                  </a:moveTo>
                  <a:lnTo>
                    <a:pt x="0" y="0"/>
                  </a:lnTo>
                  <a:lnTo>
                    <a:pt x="3175" y="0"/>
                  </a:lnTo>
                  <a:lnTo>
                    <a:pt x="3175" y="211328"/>
                  </a:lnTo>
                  <a:close/>
                </a:path>
              </a:pathLst>
            </a:custGeom>
            <a:solidFill>
              <a:srgbClr val="000000"/>
            </a:solidFill>
          </p:spPr>
        </p:sp>
        <p:sp>
          <p:nvSpPr>
            <p:cNvPr name="Freeform 30" id="30"/>
            <p:cNvSpPr/>
            <p:nvPr/>
          </p:nvSpPr>
          <p:spPr>
            <a:xfrm flipH="false" flipV="false" rot="0">
              <a:off x="63500" y="1356360"/>
              <a:ext cx="660019" cy="6350"/>
            </a:xfrm>
            <a:custGeom>
              <a:avLst/>
              <a:gdLst/>
              <a:ahLst/>
              <a:cxnLst/>
              <a:rect r="r" b="b" t="t" l="l"/>
              <a:pathLst>
                <a:path h="6350" w="660019">
                  <a:moveTo>
                    <a:pt x="0" y="0"/>
                  </a:moveTo>
                  <a:lnTo>
                    <a:pt x="660019" y="0"/>
                  </a:lnTo>
                  <a:lnTo>
                    <a:pt x="660019" y="6350"/>
                  </a:lnTo>
                  <a:lnTo>
                    <a:pt x="0" y="6350"/>
                  </a:lnTo>
                  <a:close/>
                </a:path>
              </a:pathLst>
            </a:custGeom>
            <a:solidFill>
              <a:srgbClr val="000000"/>
            </a:solidFill>
          </p:spPr>
        </p:sp>
        <p:sp>
          <p:nvSpPr>
            <p:cNvPr name="Freeform 31" id="31"/>
            <p:cNvSpPr/>
            <p:nvPr/>
          </p:nvSpPr>
          <p:spPr>
            <a:xfrm flipH="false" flipV="false" rot="0">
              <a:off x="723519" y="1356360"/>
              <a:ext cx="1368044" cy="6350"/>
            </a:xfrm>
            <a:custGeom>
              <a:avLst/>
              <a:gdLst/>
              <a:ahLst/>
              <a:cxnLst/>
              <a:rect r="r" b="b" t="t" l="l"/>
              <a:pathLst>
                <a:path h="6350" w="1368044">
                  <a:moveTo>
                    <a:pt x="0" y="0"/>
                  </a:moveTo>
                  <a:lnTo>
                    <a:pt x="1368044" y="0"/>
                  </a:lnTo>
                  <a:lnTo>
                    <a:pt x="1368044" y="6350"/>
                  </a:lnTo>
                  <a:lnTo>
                    <a:pt x="0" y="6350"/>
                  </a:lnTo>
                  <a:close/>
                </a:path>
              </a:pathLst>
            </a:custGeom>
            <a:solidFill>
              <a:srgbClr val="000000"/>
            </a:solidFill>
          </p:spPr>
        </p:sp>
        <p:sp>
          <p:nvSpPr>
            <p:cNvPr name="Freeform 32" id="32"/>
            <p:cNvSpPr/>
            <p:nvPr/>
          </p:nvSpPr>
          <p:spPr>
            <a:xfrm flipH="false" flipV="false" rot="0">
              <a:off x="2091563" y="1356360"/>
              <a:ext cx="1511935" cy="6350"/>
            </a:xfrm>
            <a:custGeom>
              <a:avLst/>
              <a:gdLst/>
              <a:ahLst/>
              <a:cxnLst/>
              <a:rect r="r" b="b" t="t" l="l"/>
              <a:pathLst>
                <a:path h="6350" w="1511935">
                  <a:moveTo>
                    <a:pt x="0" y="0"/>
                  </a:moveTo>
                  <a:lnTo>
                    <a:pt x="1511935" y="0"/>
                  </a:lnTo>
                  <a:lnTo>
                    <a:pt x="1511935" y="6350"/>
                  </a:lnTo>
                  <a:lnTo>
                    <a:pt x="0" y="6350"/>
                  </a:lnTo>
                  <a:close/>
                </a:path>
              </a:pathLst>
            </a:custGeom>
            <a:solidFill>
              <a:srgbClr val="000000"/>
            </a:solidFill>
          </p:spPr>
        </p:sp>
        <p:sp>
          <p:nvSpPr>
            <p:cNvPr name="Freeform 33" id="33"/>
            <p:cNvSpPr/>
            <p:nvPr/>
          </p:nvSpPr>
          <p:spPr>
            <a:xfrm flipH="false" flipV="false" rot="0">
              <a:off x="721868" y="63500"/>
              <a:ext cx="3175" cy="216027"/>
            </a:xfrm>
            <a:custGeom>
              <a:avLst/>
              <a:gdLst/>
              <a:ahLst/>
              <a:cxnLst/>
              <a:rect r="r" b="b" t="t" l="l"/>
              <a:pathLst>
                <a:path h="216027" w="3175">
                  <a:moveTo>
                    <a:pt x="0" y="216027"/>
                  </a:moveTo>
                  <a:lnTo>
                    <a:pt x="0" y="0"/>
                  </a:lnTo>
                  <a:lnTo>
                    <a:pt x="3175" y="0"/>
                  </a:lnTo>
                  <a:lnTo>
                    <a:pt x="3175" y="216027"/>
                  </a:lnTo>
                  <a:close/>
                </a:path>
              </a:pathLst>
            </a:custGeom>
            <a:solidFill>
              <a:srgbClr val="FFFFFF"/>
            </a:solidFill>
          </p:spPr>
        </p:sp>
        <p:sp>
          <p:nvSpPr>
            <p:cNvPr name="Freeform 34" id="34"/>
            <p:cNvSpPr/>
            <p:nvPr/>
          </p:nvSpPr>
          <p:spPr>
            <a:xfrm flipH="false" flipV="false" rot="0">
              <a:off x="2089912" y="63500"/>
              <a:ext cx="3175" cy="216027"/>
            </a:xfrm>
            <a:custGeom>
              <a:avLst/>
              <a:gdLst/>
              <a:ahLst/>
              <a:cxnLst/>
              <a:rect r="r" b="b" t="t" l="l"/>
              <a:pathLst>
                <a:path h="216027" w="3175">
                  <a:moveTo>
                    <a:pt x="0" y="216027"/>
                  </a:moveTo>
                  <a:lnTo>
                    <a:pt x="0" y="0"/>
                  </a:lnTo>
                  <a:lnTo>
                    <a:pt x="3175" y="0"/>
                  </a:lnTo>
                  <a:lnTo>
                    <a:pt x="3175" y="216027"/>
                  </a:lnTo>
                  <a:close/>
                </a:path>
              </a:pathLst>
            </a:custGeom>
            <a:solidFill>
              <a:srgbClr val="FFFFFF"/>
            </a:solidFill>
          </p:spPr>
        </p:sp>
      </p:grpSp>
      <p:sp>
        <p:nvSpPr>
          <p:cNvPr name="Freeform 35" id="35"/>
          <p:cNvSpPr/>
          <p:nvPr/>
        </p:nvSpPr>
        <p:spPr>
          <a:xfrm flipH="false" flipV="false" rot="0">
            <a:off x="18800502" y="878472"/>
            <a:ext cx="1039006" cy="445961"/>
          </a:xfrm>
          <a:custGeom>
            <a:avLst/>
            <a:gdLst/>
            <a:ahLst/>
            <a:cxnLst/>
            <a:rect r="r" b="b" t="t" l="l"/>
            <a:pathLst>
              <a:path h="445961" w="1039006">
                <a:moveTo>
                  <a:pt x="0" y="0"/>
                </a:moveTo>
                <a:lnTo>
                  <a:pt x="1039006" y="0"/>
                </a:lnTo>
                <a:lnTo>
                  <a:pt x="1039006" y="445960"/>
                </a:lnTo>
                <a:lnTo>
                  <a:pt x="0" y="44596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6" id="36"/>
          <p:cNvSpPr/>
          <p:nvPr/>
        </p:nvSpPr>
        <p:spPr>
          <a:xfrm flipH="false" flipV="false" rot="0">
            <a:off x="19880504" y="874900"/>
            <a:ext cx="1026995" cy="465839"/>
          </a:xfrm>
          <a:custGeom>
            <a:avLst/>
            <a:gdLst/>
            <a:ahLst/>
            <a:cxnLst/>
            <a:rect r="r" b="b" t="t" l="l"/>
            <a:pathLst>
              <a:path h="465839" w="1026995">
                <a:moveTo>
                  <a:pt x="0" y="0"/>
                </a:moveTo>
                <a:lnTo>
                  <a:pt x="1026995" y="0"/>
                </a:lnTo>
                <a:lnTo>
                  <a:pt x="1026995" y="465839"/>
                </a:lnTo>
                <a:lnTo>
                  <a:pt x="0" y="46583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7" id="37"/>
          <p:cNvSpPr/>
          <p:nvPr/>
        </p:nvSpPr>
        <p:spPr>
          <a:xfrm flipH="false" flipV="false" rot="0">
            <a:off x="12837719" y="4323598"/>
            <a:ext cx="1478280" cy="900008"/>
          </a:xfrm>
          <a:custGeom>
            <a:avLst/>
            <a:gdLst/>
            <a:ahLst/>
            <a:cxnLst/>
            <a:rect r="r" b="b" t="t" l="l"/>
            <a:pathLst>
              <a:path h="900008" w="1478280">
                <a:moveTo>
                  <a:pt x="0" y="0"/>
                </a:moveTo>
                <a:lnTo>
                  <a:pt x="1478280" y="0"/>
                </a:lnTo>
                <a:lnTo>
                  <a:pt x="1478280" y="900007"/>
                </a:lnTo>
                <a:lnTo>
                  <a:pt x="0" y="900007"/>
                </a:lnTo>
                <a:lnTo>
                  <a:pt x="0" y="0"/>
                </a:lnTo>
                <a:close/>
              </a:path>
            </a:pathLst>
          </a:custGeom>
          <a:blipFill>
            <a:blip r:embed="rId6"/>
            <a:stretch>
              <a:fillRect l="0" t="-1499" r="0" b="-1538"/>
            </a:stretch>
          </a:blipFill>
        </p:spPr>
      </p:sp>
      <p:sp>
        <p:nvSpPr>
          <p:cNvPr name="Freeform 38" id="38"/>
          <p:cNvSpPr/>
          <p:nvPr/>
        </p:nvSpPr>
        <p:spPr>
          <a:xfrm flipH="false" flipV="false" rot="0">
            <a:off x="12837719" y="5569201"/>
            <a:ext cx="1478280" cy="899998"/>
          </a:xfrm>
          <a:custGeom>
            <a:avLst/>
            <a:gdLst/>
            <a:ahLst/>
            <a:cxnLst/>
            <a:rect r="r" b="b" t="t" l="l"/>
            <a:pathLst>
              <a:path h="899998" w="1478280">
                <a:moveTo>
                  <a:pt x="0" y="0"/>
                </a:moveTo>
                <a:lnTo>
                  <a:pt x="1478280" y="0"/>
                </a:lnTo>
                <a:lnTo>
                  <a:pt x="1478280" y="899998"/>
                </a:lnTo>
                <a:lnTo>
                  <a:pt x="0" y="899998"/>
                </a:lnTo>
                <a:lnTo>
                  <a:pt x="0" y="0"/>
                </a:lnTo>
                <a:close/>
              </a:path>
            </a:pathLst>
          </a:custGeom>
          <a:blipFill>
            <a:blip r:embed="rId7"/>
            <a:stretch>
              <a:fillRect l="-868" t="-1472" r="0" b="-1472"/>
            </a:stretch>
          </a:blipFill>
        </p:spPr>
      </p:sp>
      <p:sp>
        <p:nvSpPr>
          <p:cNvPr name="Freeform 39" id="39"/>
          <p:cNvSpPr/>
          <p:nvPr/>
        </p:nvSpPr>
        <p:spPr>
          <a:xfrm flipH="false" flipV="false" rot="5400000">
            <a:off x="17444999" y="4965382"/>
            <a:ext cx="174003" cy="1160850"/>
          </a:xfrm>
          <a:custGeom>
            <a:avLst/>
            <a:gdLst/>
            <a:ahLst/>
            <a:cxnLst/>
            <a:rect r="r" b="b" t="t" l="l"/>
            <a:pathLst>
              <a:path h="1160850" w="174003">
                <a:moveTo>
                  <a:pt x="0" y="0"/>
                </a:moveTo>
                <a:lnTo>
                  <a:pt x="174003" y="0"/>
                </a:lnTo>
                <a:lnTo>
                  <a:pt x="174003" y="1160850"/>
                </a:lnTo>
                <a:lnTo>
                  <a:pt x="0" y="1160850"/>
                </a:lnTo>
                <a:lnTo>
                  <a:pt x="0" y="0"/>
                </a:lnTo>
                <a:close/>
              </a:path>
            </a:pathLst>
          </a:custGeom>
          <a:blipFill>
            <a:blip r:embed="rId8"/>
            <a:stretch>
              <a:fillRect l="0" t="0" r="0" b="0"/>
            </a:stretch>
          </a:blipFill>
        </p:spPr>
      </p:sp>
      <p:sp>
        <p:nvSpPr>
          <p:cNvPr name="Freeform 40" id="40"/>
          <p:cNvSpPr/>
          <p:nvPr/>
        </p:nvSpPr>
        <p:spPr>
          <a:xfrm flipH="false" flipV="false" rot="-5400000">
            <a:off x="14950411" y="5574192"/>
            <a:ext cx="224800" cy="1124017"/>
          </a:xfrm>
          <a:custGeom>
            <a:avLst/>
            <a:gdLst/>
            <a:ahLst/>
            <a:cxnLst/>
            <a:rect r="r" b="b" t="t" l="l"/>
            <a:pathLst>
              <a:path h="1124017" w="224800">
                <a:moveTo>
                  <a:pt x="0" y="0"/>
                </a:moveTo>
                <a:lnTo>
                  <a:pt x="224800" y="0"/>
                </a:lnTo>
                <a:lnTo>
                  <a:pt x="224800" y="1124017"/>
                </a:lnTo>
                <a:lnTo>
                  <a:pt x="0" y="1124017"/>
                </a:lnTo>
                <a:lnTo>
                  <a:pt x="0" y="0"/>
                </a:lnTo>
                <a:close/>
              </a:path>
            </a:pathLst>
          </a:custGeom>
          <a:blipFill>
            <a:blip r:embed="rId9"/>
            <a:stretch>
              <a:fillRect l="-2" t="0" r="-2" b="0"/>
            </a:stretch>
          </a:blipFill>
        </p:spPr>
      </p:sp>
      <p:sp>
        <p:nvSpPr>
          <p:cNvPr name="Freeform 41" id="41"/>
          <p:cNvSpPr/>
          <p:nvPr/>
        </p:nvSpPr>
        <p:spPr>
          <a:xfrm flipH="false" flipV="false" rot="5400000">
            <a:off x="14870754" y="5071148"/>
            <a:ext cx="153991" cy="894512"/>
          </a:xfrm>
          <a:custGeom>
            <a:avLst/>
            <a:gdLst/>
            <a:ahLst/>
            <a:cxnLst/>
            <a:rect r="r" b="b" t="t" l="l"/>
            <a:pathLst>
              <a:path h="894512" w="153991">
                <a:moveTo>
                  <a:pt x="0" y="0"/>
                </a:moveTo>
                <a:lnTo>
                  <a:pt x="153991" y="0"/>
                </a:lnTo>
                <a:lnTo>
                  <a:pt x="153991" y="894512"/>
                </a:lnTo>
                <a:lnTo>
                  <a:pt x="0" y="894512"/>
                </a:lnTo>
                <a:lnTo>
                  <a:pt x="0" y="0"/>
                </a:lnTo>
                <a:close/>
              </a:path>
            </a:pathLst>
          </a:custGeom>
          <a:blipFill>
            <a:blip r:embed="rId10"/>
            <a:stretch>
              <a:fillRect l="0" t="0" r="0" b="0"/>
            </a:stretch>
          </a:blipFill>
        </p:spPr>
      </p:sp>
      <p:sp>
        <p:nvSpPr>
          <p:cNvPr name="Freeform 42" id="42"/>
          <p:cNvSpPr/>
          <p:nvPr/>
        </p:nvSpPr>
        <p:spPr>
          <a:xfrm flipH="false" flipV="false" rot="-5400000">
            <a:off x="16228276" y="5578059"/>
            <a:ext cx="173993" cy="1087498"/>
          </a:xfrm>
          <a:custGeom>
            <a:avLst/>
            <a:gdLst/>
            <a:ahLst/>
            <a:cxnLst/>
            <a:rect r="r" b="b" t="t" l="l"/>
            <a:pathLst>
              <a:path h="1087498" w="173993">
                <a:moveTo>
                  <a:pt x="0" y="0"/>
                </a:moveTo>
                <a:lnTo>
                  <a:pt x="173993" y="0"/>
                </a:lnTo>
                <a:lnTo>
                  <a:pt x="173993" y="1087498"/>
                </a:lnTo>
                <a:lnTo>
                  <a:pt x="0" y="1087498"/>
                </a:lnTo>
                <a:lnTo>
                  <a:pt x="0" y="0"/>
                </a:lnTo>
                <a:close/>
              </a:path>
            </a:pathLst>
          </a:custGeom>
          <a:blipFill>
            <a:blip r:embed="rId11"/>
            <a:stretch>
              <a:fillRect l="-2" t="0" r="-3" b="0"/>
            </a:stretch>
          </a:blipFill>
        </p:spPr>
      </p:sp>
      <p:sp>
        <p:nvSpPr>
          <p:cNvPr name="Freeform 43" id="43"/>
          <p:cNvSpPr/>
          <p:nvPr/>
        </p:nvSpPr>
        <p:spPr>
          <a:xfrm flipH="false" flipV="false" rot="5400000">
            <a:off x="16087411" y="4957801"/>
            <a:ext cx="173993" cy="1154392"/>
          </a:xfrm>
          <a:custGeom>
            <a:avLst/>
            <a:gdLst/>
            <a:ahLst/>
            <a:cxnLst/>
            <a:rect r="r" b="b" t="t" l="l"/>
            <a:pathLst>
              <a:path h="1154392" w="173993">
                <a:moveTo>
                  <a:pt x="0" y="0"/>
                </a:moveTo>
                <a:lnTo>
                  <a:pt x="173993" y="0"/>
                </a:lnTo>
                <a:lnTo>
                  <a:pt x="173993" y="1154391"/>
                </a:lnTo>
                <a:lnTo>
                  <a:pt x="0" y="1154391"/>
                </a:lnTo>
                <a:lnTo>
                  <a:pt x="0" y="0"/>
                </a:lnTo>
                <a:close/>
              </a:path>
            </a:pathLst>
          </a:custGeom>
          <a:blipFill>
            <a:blip r:embed="rId12"/>
            <a:stretch>
              <a:fillRect l="0" t="-1" r="-5" b="0"/>
            </a:stretch>
          </a:blipFill>
        </p:spPr>
      </p:sp>
      <p:sp>
        <p:nvSpPr>
          <p:cNvPr name="Freeform 44" id="44"/>
          <p:cNvSpPr/>
          <p:nvPr/>
        </p:nvSpPr>
        <p:spPr>
          <a:xfrm flipH="false" flipV="false" rot="0">
            <a:off x="11232004" y="4323598"/>
            <a:ext cx="1478280" cy="900008"/>
          </a:xfrm>
          <a:custGeom>
            <a:avLst/>
            <a:gdLst/>
            <a:ahLst/>
            <a:cxnLst/>
            <a:rect r="r" b="b" t="t" l="l"/>
            <a:pathLst>
              <a:path h="900008" w="1478280">
                <a:moveTo>
                  <a:pt x="0" y="0"/>
                </a:moveTo>
                <a:lnTo>
                  <a:pt x="1478280" y="0"/>
                </a:lnTo>
                <a:lnTo>
                  <a:pt x="1478280" y="900007"/>
                </a:lnTo>
                <a:lnTo>
                  <a:pt x="0" y="900007"/>
                </a:lnTo>
                <a:lnTo>
                  <a:pt x="0" y="0"/>
                </a:lnTo>
                <a:close/>
              </a:path>
            </a:pathLst>
          </a:custGeom>
          <a:blipFill>
            <a:blip r:embed="rId13"/>
            <a:stretch>
              <a:fillRect l="0" t="-1491" r="0" b="-1681"/>
            </a:stretch>
          </a:blipFill>
        </p:spPr>
      </p:sp>
      <p:sp>
        <p:nvSpPr>
          <p:cNvPr name="Freeform 45" id="45"/>
          <p:cNvSpPr/>
          <p:nvPr/>
        </p:nvSpPr>
        <p:spPr>
          <a:xfrm flipH="false" flipV="false" rot="0">
            <a:off x="11232004" y="5569201"/>
            <a:ext cx="1478290" cy="899998"/>
          </a:xfrm>
          <a:custGeom>
            <a:avLst/>
            <a:gdLst/>
            <a:ahLst/>
            <a:cxnLst/>
            <a:rect r="r" b="b" t="t" l="l"/>
            <a:pathLst>
              <a:path h="899998" w="1478290">
                <a:moveTo>
                  <a:pt x="0" y="0"/>
                </a:moveTo>
                <a:lnTo>
                  <a:pt x="1478289" y="0"/>
                </a:lnTo>
                <a:lnTo>
                  <a:pt x="1478289" y="899998"/>
                </a:lnTo>
                <a:lnTo>
                  <a:pt x="0" y="899998"/>
                </a:lnTo>
                <a:lnTo>
                  <a:pt x="0" y="0"/>
                </a:lnTo>
                <a:close/>
              </a:path>
            </a:pathLst>
          </a:custGeom>
          <a:blipFill>
            <a:blip r:embed="rId14"/>
            <a:stretch>
              <a:fillRect l="0" t="-1472" r="-867" b="-1472"/>
            </a:stretch>
          </a:blipFill>
        </p:spPr>
      </p:sp>
      <p:sp>
        <p:nvSpPr>
          <p:cNvPr name="Freeform 46" id="46"/>
          <p:cNvSpPr/>
          <p:nvPr/>
        </p:nvSpPr>
        <p:spPr>
          <a:xfrm flipH="false" flipV="false" rot="0">
            <a:off x="18647131" y="1712109"/>
            <a:ext cx="2197113" cy="4155891"/>
          </a:xfrm>
          <a:custGeom>
            <a:avLst/>
            <a:gdLst/>
            <a:ahLst/>
            <a:cxnLst/>
            <a:rect r="r" b="b" t="t" l="l"/>
            <a:pathLst>
              <a:path h="4155891" w="2197113">
                <a:moveTo>
                  <a:pt x="0" y="0"/>
                </a:moveTo>
                <a:lnTo>
                  <a:pt x="2197112" y="0"/>
                </a:lnTo>
                <a:lnTo>
                  <a:pt x="2197112" y="4155891"/>
                </a:lnTo>
                <a:lnTo>
                  <a:pt x="0" y="4155891"/>
                </a:lnTo>
                <a:lnTo>
                  <a:pt x="0" y="0"/>
                </a:lnTo>
                <a:close/>
              </a:path>
            </a:pathLst>
          </a:custGeom>
          <a:blipFill>
            <a:blip r:embed="rId15"/>
            <a:stretch>
              <a:fillRect l="0" t="0" r="0" b="0"/>
            </a:stretch>
          </a:blipFill>
        </p:spPr>
      </p:sp>
      <p:sp>
        <p:nvSpPr>
          <p:cNvPr name="Freeform 47" id="47"/>
          <p:cNvSpPr/>
          <p:nvPr/>
        </p:nvSpPr>
        <p:spPr>
          <a:xfrm flipH="false" flipV="false" rot="0">
            <a:off x="19743172" y="6343793"/>
            <a:ext cx="208026" cy="148495"/>
          </a:xfrm>
          <a:custGeom>
            <a:avLst/>
            <a:gdLst/>
            <a:ahLst/>
            <a:cxnLst/>
            <a:rect r="r" b="b" t="t" l="l"/>
            <a:pathLst>
              <a:path h="148495" w="208026">
                <a:moveTo>
                  <a:pt x="0" y="0"/>
                </a:moveTo>
                <a:lnTo>
                  <a:pt x="208026" y="0"/>
                </a:lnTo>
                <a:lnTo>
                  <a:pt x="208026" y="148495"/>
                </a:lnTo>
                <a:lnTo>
                  <a:pt x="0" y="148495"/>
                </a:lnTo>
                <a:lnTo>
                  <a:pt x="0" y="0"/>
                </a:lnTo>
                <a:close/>
              </a:path>
            </a:pathLst>
          </a:custGeom>
          <a:blipFill>
            <a:blip r:embed="rId16"/>
            <a:stretch>
              <a:fillRect l="0" t="0" r="0" b="0"/>
            </a:stretch>
          </a:blipFill>
        </p:spPr>
      </p:sp>
      <p:grpSp>
        <p:nvGrpSpPr>
          <p:cNvPr name="Group 48" id="48"/>
          <p:cNvGrpSpPr>
            <a:grpSpLocks noChangeAspect="true"/>
          </p:cNvGrpSpPr>
          <p:nvPr/>
        </p:nvGrpSpPr>
        <p:grpSpPr>
          <a:xfrm rot="0">
            <a:off x="20132507" y="6269841"/>
            <a:ext cx="548192" cy="296418"/>
            <a:chOff x="0" y="0"/>
            <a:chExt cx="548196" cy="296418"/>
          </a:xfrm>
        </p:grpSpPr>
        <p:sp>
          <p:nvSpPr>
            <p:cNvPr name="Freeform 49" id="49"/>
            <p:cNvSpPr/>
            <p:nvPr/>
          </p:nvSpPr>
          <p:spPr>
            <a:xfrm flipH="false" flipV="false" rot="0">
              <a:off x="90297" y="161163"/>
              <a:ext cx="73660" cy="71755"/>
            </a:xfrm>
            <a:custGeom>
              <a:avLst/>
              <a:gdLst/>
              <a:ahLst/>
              <a:cxnLst/>
              <a:rect r="r" b="b" t="t" l="l"/>
              <a:pathLst>
                <a:path h="71755" w="73660">
                  <a:moveTo>
                    <a:pt x="20066" y="20193"/>
                  </a:moveTo>
                  <a:lnTo>
                    <a:pt x="73660" y="20193"/>
                  </a:lnTo>
                  <a:lnTo>
                    <a:pt x="73660" y="0"/>
                  </a:lnTo>
                  <a:lnTo>
                    <a:pt x="762" y="0"/>
                  </a:lnTo>
                  <a:lnTo>
                    <a:pt x="0" y="0"/>
                  </a:lnTo>
                  <a:lnTo>
                    <a:pt x="0" y="71755"/>
                  </a:lnTo>
                  <a:lnTo>
                    <a:pt x="19558" y="71755"/>
                  </a:lnTo>
                  <a:lnTo>
                    <a:pt x="19558" y="20447"/>
                  </a:lnTo>
                  <a:close/>
                </a:path>
              </a:pathLst>
            </a:custGeom>
            <a:solidFill>
              <a:srgbClr val="000000"/>
            </a:solidFill>
          </p:spPr>
        </p:sp>
        <p:sp>
          <p:nvSpPr>
            <p:cNvPr name="Freeform 50" id="50"/>
            <p:cNvSpPr/>
            <p:nvPr/>
          </p:nvSpPr>
          <p:spPr>
            <a:xfrm flipH="false" flipV="false" rot="0">
              <a:off x="90170" y="90551"/>
              <a:ext cx="203962" cy="115062"/>
            </a:xfrm>
            <a:custGeom>
              <a:avLst/>
              <a:gdLst/>
              <a:ahLst/>
              <a:cxnLst/>
              <a:rect r="r" b="b" t="t" l="l"/>
              <a:pathLst>
                <a:path h="115062" w="203962">
                  <a:moveTo>
                    <a:pt x="127" y="127"/>
                  </a:moveTo>
                  <a:lnTo>
                    <a:pt x="146558" y="127"/>
                  </a:lnTo>
                  <a:lnTo>
                    <a:pt x="146812" y="0"/>
                  </a:lnTo>
                  <a:cubicBezTo>
                    <a:pt x="178435" y="254"/>
                    <a:pt x="203962" y="25908"/>
                    <a:pt x="203962" y="57531"/>
                  </a:cubicBezTo>
                  <a:cubicBezTo>
                    <a:pt x="203962" y="89154"/>
                    <a:pt x="178308" y="114808"/>
                    <a:pt x="146685" y="115062"/>
                  </a:cubicBezTo>
                  <a:lnTo>
                    <a:pt x="146177" y="115062"/>
                  </a:lnTo>
                  <a:lnTo>
                    <a:pt x="110363" y="115062"/>
                  </a:lnTo>
                  <a:lnTo>
                    <a:pt x="110363" y="42291"/>
                  </a:lnTo>
                  <a:lnTo>
                    <a:pt x="130556" y="42291"/>
                  </a:lnTo>
                  <a:lnTo>
                    <a:pt x="130556" y="95123"/>
                  </a:lnTo>
                  <a:lnTo>
                    <a:pt x="132207" y="95123"/>
                  </a:lnTo>
                  <a:lnTo>
                    <a:pt x="146177" y="95123"/>
                  </a:lnTo>
                  <a:lnTo>
                    <a:pt x="146939" y="95123"/>
                  </a:lnTo>
                  <a:cubicBezTo>
                    <a:pt x="167386" y="94742"/>
                    <a:pt x="183896" y="78105"/>
                    <a:pt x="183896" y="57531"/>
                  </a:cubicBezTo>
                  <a:cubicBezTo>
                    <a:pt x="183896" y="36957"/>
                    <a:pt x="167386" y="20193"/>
                    <a:pt x="146685" y="19939"/>
                  </a:cubicBezTo>
                  <a:lnTo>
                    <a:pt x="20193" y="19939"/>
                  </a:lnTo>
                  <a:lnTo>
                    <a:pt x="19685" y="19939"/>
                  </a:lnTo>
                  <a:lnTo>
                    <a:pt x="19685" y="41910"/>
                  </a:lnTo>
                  <a:lnTo>
                    <a:pt x="19685" y="42291"/>
                  </a:lnTo>
                  <a:lnTo>
                    <a:pt x="73660" y="42291"/>
                  </a:lnTo>
                  <a:lnTo>
                    <a:pt x="73660" y="62484"/>
                  </a:lnTo>
                  <a:lnTo>
                    <a:pt x="254" y="62484"/>
                  </a:lnTo>
                  <a:lnTo>
                    <a:pt x="0" y="62484"/>
                  </a:lnTo>
                  <a:close/>
                </a:path>
              </a:pathLst>
            </a:custGeom>
            <a:solidFill>
              <a:srgbClr val="000000"/>
            </a:solidFill>
          </p:spPr>
        </p:sp>
        <p:sp>
          <p:nvSpPr>
            <p:cNvPr name="Freeform 51" id="51"/>
            <p:cNvSpPr/>
            <p:nvPr/>
          </p:nvSpPr>
          <p:spPr>
            <a:xfrm flipH="false" flipV="false" rot="0">
              <a:off x="383540" y="64135"/>
              <a:ext cx="101219" cy="149225"/>
            </a:xfrm>
            <a:custGeom>
              <a:avLst/>
              <a:gdLst/>
              <a:ahLst/>
              <a:cxnLst/>
              <a:rect r="r" b="b" t="t" l="l"/>
              <a:pathLst>
                <a:path h="149225" w="101219">
                  <a:moveTo>
                    <a:pt x="0" y="127"/>
                  </a:moveTo>
                  <a:lnTo>
                    <a:pt x="88519" y="149225"/>
                  </a:lnTo>
                  <a:lnTo>
                    <a:pt x="101219" y="128270"/>
                  </a:lnTo>
                  <a:lnTo>
                    <a:pt x="22860" y="0"/>
                  </a:lnTo>
                  <a:close/>
                </a:path>
              </a:pathLst>
            </a:custGeom>
            <a:solidFill>
              <a:srgbClr val="000000"/>
            </a:solidFill>
          </p:spPr>
        </p:sp>
        <p:sp>
          <p:nvSpPr>
            <p:cNvPr name="Freeform 52" id="52"/>
            <p:cNvSpPr/>
            <p:nvPr/>
          </p:nvSpPr>
          <p:spPr>
            <a:xfrm flipH="false" flipV="false" rot="0">
              <a:off x="292862" y="81788"/>
              <a:ext cx="165481" cy="151130"/>
            </a:xfrm>
            <a:custGeom>
              <a:avLst/>
              <a:gdLst/>
              <a:ahLst/>
              <a:cxnLst/>
              <a:rect r="r" b="b" t="t" l="l"/>
              <a:pathLst>
                <a:path h="151130" w="165481">
                  <a:moveTo>
                    <a:pt x="0" y="151130"/>
                  </a:moveTo>
                  <a:lnTo>
                    <a:pt x="90678" y="0"/>
                  </a:lnTo>
                  <a:lnTo>
                    <a:pt x="165481" y="123825"/>
                  </a:lnTo>
                  <a:lnTo>
                    <a:pt x="62357" y="123825"/>
                  </a:lnTo>
                  <a:lnTo>
                    <a:pt x="62357" y="104521"/>
                  </a:lnTo>
                  <a:lnTo>
                    <a:pt x="129286" y="104521"/>
                  </a:lnTo>
                  <a:lnTo>
                    <a:pt x="90678" y="40005"/>
                  </a:lnTo>
                  <a:lnTo>
                    <a:pt x="27305" y="151130"/>
                  </a:lnTo>
                  <a:close/>
                </a:path>
              </a:pathLst>
            </a:custGeom>
            <a:solidFill>
              <a:srgbClr val="000000"/>
            </a:solidFill>
          </p:spPr>
        </p:sp>
        <p:sp>
          <p:nvSpPr>
            <p:cNvPr name="Freeform 53" id="53"/>
            <p:cNvSpPr/>
            <p:nvPr/>
          </p:nvSpPr>
          <p:spPr>
            <a:xfrm flipH="false" flipV="false" rot="0">
              <a:off x="355219" y="213487"/>
              <a:ext cx="116840" cy="19558"/>
            </a:xfrm>
            <a:custGeom>
              <a:avLst/>
              <a:gdLst/>
              <a:ahLst/>
              <a:cxnLst/>
              <a:rect r="r" b="b" t="t" l="l"/>
              <a:pathLst>
                <a:path h="19558" w="116840">
                  <a:moveTo>
                    <a:pt x="116840" y="0"/>
                  </a:moveTo>
                  <a:lnTo>
                    <a:pt x="0" y="0"/>
                  </a:lnTo>
                  <a:lnTo>
                    <a:pt x="0" y="19558"/>
                  </a:lnTo>
                  <a:lnTo>
                    <a:pt x="105410" y="19558"/>
                  </a:lnTo>
                  <a:lnTo>
                    <a:pt x="105537" y="19050"/>
                  </a:lnTo>
                  <a:close/>
                </a:path>
              </a:pathLst>
            </a:custGeom>
            <a:solidFill>
              <a:srgbClr val="000000"/>
            </a:solidFill>
          </p:spPr>
        </p:sp>
        <p:sp>
          <p:nvSpPr>
            <p:cNvPr name="Freeform 54" id="54"/>
            <p:cNvSpPr/>
            <p:nvPr/>
          </p:nvSpPr>
          <p:spPr>
            <a:xfrm flipH="false" flipV="false" rot="0">
              <a:off x="63500" y="63500"/>
              <a:ext cx="320040" cy="169418"/>
            </a:xfrm>
            <a:custGeom>
              <a:avLst/>
              <a:gdLst/>
              <a:ahLst/>
              <a:cxnLst/>
              <a:rect r="r" b="b" t="t" l="l"/>
              <a:pathLst>
                <a:path h="169418" w="320040">
                  <a:moveTo>
                    <a:pt x="108458" y="149225"/>
                  </a:moveTo>
                  <a:lnTo>
                    <a:pt x="108585" y="69342"/>
                  </a:lnTo>
                  <a:lnTo>
                    <a:pt x="128778" y="69342"/>
                  </a:lnTo>
                  <a:lnTo>
                    <a:pt x="128778" y="149225"/>
                  </a:lnTo>
                  <a:lnTo>
                    <a:pt x="128778" y="149352"/>
                  </a:lnTo>
                  <a:lnTo>
                    <a:pt x="172974" y="149352"/>
                  </a:lnTo>
                  <a:lnTo>
                    <a:pt x="173482" y="149352"/>
                  </a:lnTo>
                  <a:cubicBezTo>
                    <a:pt x="209296" y="149098"/>
                    <a:pt x="238252" y="120142"/>
                    <a:pt x="238252" y="84328"/>
                  </a:cubicBezTo>
                  <a:cubicBezTo>
                    <a:pt x="238252" y="48514"/>
                    <a:pt x="209423" y="19685"/>
                    <a:pt x="173609" y="19304"/>
                  </a:cubicBezTo>
                  <a:lnTo>
                    <a:pt x="172974" y="19304"/>
                  </a:lnTo>
                  <a:lnTo>
                    <a:pt x="19558" y="19304"/>
                  </a:lnTo>
                  <a:lnTo>
                    <a:pt x="19558" y="169418"/>
                  </a:lnTo>
                  <a:lnTo>
                    <a:pt x="0" y="169418"/>
                  </a:lnTo>
                  <a:lnTo>
                    <a:pt x="0" y="0"/>
                  </a:lnTo>
                  <a:lnTo>
                    <a:pt x="172974" y="0"/>
                  </a:lnTo>
                  <a:lnTo>
                    <a:pt x="173736" y="0"/>
                  </a:lnTo>
                  <a:cubicBezTo>
                    <a:pt x="214884" y="381"/>
                    <a:pt x="249047" y="28956"/>
                    <a:pt x="256413" y="67945"/>
                  </a:cubicBezTo>
                  <a:lnTo>
                    <a:pt x="297434" y="889"/>
                  </a:lnTo>
                  <a:lnTo>
                    <a:pt x="320040" y="889"/>
                  </a:lnTo>
                  <a:lnTo>
                    <a:pt x="249682" y="118872"/>
                  </a:lnTo>
                  <a:lnTo>
                    <a:pt x="242824" y="130429"/>
                  </a:lnTo>
                  <a:cubicBezTo>
                    <a:pt x="227711" y="152654"/>
                    <a:pt x="202565" y="169164"/>
                    <a:pt x="173609" y="169418"/>
                  </a:cubicBezTo>
                  <a:lnTo>
                    <a:pt x="172847" y="169418"/>
                  </a:lnTo>
                  <a:lnTo>
                    <a:pt x="108331" y="169418"/>
                  </a:lnTo>
                  <a:close/>
                </a:path>
              </a:pathLst>
            </a:custGeom>
            <a:solidFill>
              <a:srgbClr val="000000"/>
            </a:solidFill>
          </p:spPr>
        </p:sp>
      </p:grpSp>
      <p:sp>
        <p:nvSpPr>
          <p:cNvPr name="Freeform 55" id="55"/>
          <p:cNvSpPr/>
          <p:nvPr/>
        </p:nvSpPr>
        <p:spPr>
          <a:xfrm flipH="false" flipV="false" rot="0">
            <a:off x="18846003" y="6299997"/>
            <a:ext cx="734168" cy="236077"/>
          </a:xfrm>
          <a:custGeom>
            <a:avLst/>
            <a:gdLst/>
            <a:ahLst/>
            <a:cxnLst/>
            <a:rect r="r" b="b" t="t" l="l"/>
            <a:pathLst>
              <a:path h="236077" w="734168">
                <a:moveTo>
                  <a:pt x="0" y="0"/>
                </a:moveTo>
                <a:lnTo>
                  <a:pt x="734168" y="0"/>
                </a:lnTo>
                <a:lnTo>
                  <a:pt x="734168" y="236077"/>
                </a:lnTo>
                <a:lnTo>
                  <a:pt x="0" y="236077"/>
                </a:lnTo>
                <a:lnTo>
                  <a:pt x="0" y="0"/>
                </a:lnTo>
                <a:close/>
              </a:path>
            </a:pathLst>
          </a:custGeom>
          <a:blipFill>
            <a:blip r:embed="rId17"/>
            <a:stretch>
              <a:fillRect l="0" t="-5717" r="0" b="-5721"/>
            </a:stretch>
          </a:blipFill>
        </p:spPr>
      </p:sp>
      <p:sp>
        <p:nvSpPr>
          <p:cNvPr name="Freeform 56" id="56"/>
          <p:cNvSpPr/>
          <p:nvPr/>
        </p:nvSpPr>
        <p:spPr>
          <a:xfrm flipH="false" flipV="false" rot="0">
            <a:off x="4547676" y="809342"/>
            <a:ext cx="1977788" cy="5925957"/>
          </a:xfrm>
          <a:custGeom>
            <a:avLst/>
            <a:gdLst/>
            <a:ahLst/>
            <a:cxnLst/>
            <a:rect r="r" b="b" t="t" l="l"/>
            <a:pathLst>
              <a:path h="5925957" w="1977788">
                <a:moveTo>
                  <a:pt x="0" y="0"/>
                </a:moveTo>
                <a:lnTo>
                  <a:pt x="1977788" y="0"/>
                </a:lnTo>
                <a:lnTo>
                  <a:pt x="1977788" y="5925957"/>
                </a:lnTo>
                <a:lnTo>
                  <a:pt x="0" y="5925957"/>
                </a:lnTo>
                <a:lnTo>
                  <a:pt x="0" y="0"/>
                </a:lnTo>
                <a:close/>
              </a:path>
            </a:pathLst>
          </a:custGeom>
          <a:blipFill>
            <a:blip r:embed="rId18"/>
            <a:stretch>
              <a:fillRect l="0" t="0" r="0" b="0"/>
            </a:stretch>
          </a:blipFill>
        </p:spPr>
      </p:sp>
      <p:sp>
        <p:nvSpPr>
          <p:cNvPr name="TextBox 57" id="57"/>
          <p:cNvSpPr txBox="true"/>
          <p:nvPr/>
        </p:nvSpPr>
        <p:spPr>
          <a:xfrm rot="0">
            <a:off x="540001" y="6869830"/>
            <a:ext cx="700230" cy="108680"/>
          </a:xfrm>
          <a:prstGeom prst="rect">
            <a:avLst/>
          </a:prstGeom>
        </p:spPr>
        <p:txBody>
          <a:bodyPr anchor="t" rtlCol="false" tIns="0" lIns="0" bIns="0" rIns="0">
            <a:spAutoFit/>
          </a:bodyPr>
          <a:lstStyle/>
          <a:p>
            <a:pPr algn="l">
              <a:lnSpc>
                <a:spcPts val="839"/>
              </a:lnSpc>
            </a:pPr>
            <a:r>
              <a:rPr lang="en-US" sz="600">
                <a:solidFill>
                  <a:srgbClr val="3E3A39"/>
                </a:solidFill>
                <a:latin typeface="Nanum Square"/>
                <a:ea typeface="Nanum Square"/>
                <a:cs typeface="Nanum Square"/>
                <a:sym typeface="Nanum Square"/>
              </a:rPr>
              <a:t>www.medicalsnj.com</a:t>
            </a:r>
          </a:p>
        </p:txBody>
      </p:sp>
      <p:sp>
        <p:nvSpPr>
          <p:cNvPr name="TextBox 58" id="58"/>
          <p:cNvSpPr txBox="true"/>
          <p:nvPr/>
        </p:nvSpPr>
        <p:spPr>
          <a:xfrm rot="0">
            <a:off x="540001" y="569843"/>
            <a:ext cx="1712138" cy="108680"/>
          </a:xfrm>
          <a:prstGeom prst="rect">
            <a:avLst/>
          </a:prstGeom>
        </p:spPr>
        <p:txBody>
          <a:bodyPr anchor="t" rtlCol="false" tIns="0" lIns="0" bIns="0" rIns="0">
            <a:spAutoFit/>
          </a:bodyPr>
          <a:lstStyle/>
          <a:p>
            <a:pPr algn="l">
              <a:lnSpc>
                <a:spcPts val="839"/>
              </a:lnSpc>
            </a:pPr>
            <a:r>
              <a:rPr lang="en-US" sz="600">
                <a:solidFill>
                  <a:srgbClr val="3E3A39"/>
                </a:solidFill>
                <a:latin typeface="Nanum Square"/>
                <a:ea typeface="Nanum Square"/>
                <a:cs typeface="Nanum Square"/>
                <a:sym typeface="Nanum Square"/>
              </a:rPr>
              <a:t>SNJ is here for ‘Healthier Life and Better Tomorrow’</a:t>
            </a:r>
          </a:p>
        </p:txBody>
      </p:sp>
      <p:sp>
        <p:nvSpPr>
          <p:cNvPr name="TextBox 59" id="59"/>
          <p:cNvSpPr txBox="true"/>
          <p:nvPr/>
        </p:nvSpPr>
        <p:spPr>
          <a:xfrm rot="0">
            <a:off x="10107187" y="6869830"/>
            <a:ext cx="45701" cy="108680"/>
          </a:xfrm>
          <a:prstGeom prst="rect">
            <a:avLst/>
          </a:prstGeom>
        </p:spPr>
        <p:txBody>
          <a:bodyPr anchor="t" rtlCol="false" tIns="0" lIns="0" bIns="0" rIns="0">
            <a:spAutoFit/>
          </a:bodyPr>
          <a:lstStyle/>
          <a:p>
            <a:pPr algn="l">
              <a:lnSpc>
                <a:spcPts val="839"/>
              </a:lnSpc>
            </a:pPr>
            <a:r>
              <a:rPr lang="en-US" sz="600">
                <a:solidFill>
                  <a:srgbClr val="3E3A39"/>
                </a:solidFill>
                <a:latin typeface="Nanum Square"/>
                <a:ea typeface="Nanum Square"/>
                <a:cs typeface="Nanum Square"/>
                <a:sym typeface="Nanum Square"/>
              </a:rPr>
              <a:t>9</a:t>
            </a:r>
          </a:p>
        </p:txBody>
      </p:sp>
      <p:sp>
        <p:nvSpPr>
          <p:cNvPr name="TextBox 60" id="60"/>
          <p:cNvSpPr txBox="true"/>
          <p:nvPr/>
        </p:nvSpPr>
        <p:spPr>
          <a:xfrm rot="0">
            <a:off x="7255840" y="569843"/>
            <a:ext cx="2954160" cy="108680"/>
          </a:xfrm>
          <a:prstGeom prst="rect">
            <a:avLst/>
          </a:prstGeom>
        </p:spPr>
        <p:txBody>
          <a:bodyPr anchor="t" rtlCol="false" tIns="0" lIns="0" bIns="0" rIns="0">
            <a:spAutoFit/>
          </a:bodyPr>
          <a:lstStyle/>
          <a:p>
            <a:pPr algn="l">
              <a:lnSpc>
                <a:spcPts val="839"/>
              </a:lnSpc>
            </a:pPr>
            <a:r>
              <a:rPr lang="en-US" sz="600">
                <a:solidFill>
                  <a:srgbClr val="3E3A39"/>
                </a:solidFill>
                <a:latin typeface="Nanum Square"/>
                <a:ea typeface="Nanum Square"/>
                <a:cs typeface="Nanum Square"/>
                <a:sym typeface="Nanum Square"/>
              </a:rPr>
              <a:t>We will make healthier life and better tomorrow with our medical and aesthetic solutions</a:t>
            </a:r>
          </a:p>
        </p:txBody>
      </p:sp>
      <p:sp>
        <p:nvSpPr>
          <p:cNvPr name="TextBox 61" id="61"/>
          <p:cNvSpPr txBox="true"/>
          <p:nvPr/>
        </p:nvSpPr>
        <p:spPr>
          <a:xfrm rot="0">
            <a:off x="11232004" y="6869830"/>
            <a:ext cx="700230" cy="108680"/>
          </a:xfrm>
          <a:prstGeom prst="rect">
            <a:avLst/>
          </a:prstGeom>
        </p:spPr>
        <p:txBody>
          <a:bodyPr anchor="t" rtlCol="false" tIns="0" lIns="0" bIns="0" rIns="0">
            <a:spAutoFit/>
          </a:bodyPr>
          <a:lstStyle/>
          <a:p>
            <a:pPr algn="l">
              <a:lnSpc>
                <a:spcPts val="839"/>
              </a:lnSpc>
            </a:pPr>
            <a:r>
              <a:rPr lang="en-US" sz="600">
                <a:solidFill>
                  <a:srgbClr val="3E3A39"/>
                </a:solidFill>
                <a:latin typeface="Nanum Square"/>
                <a:ea typeface="Nanum Square"/>
                <a:cs typeface="Nanum Square"/>
                <a:sym typeface="Nanum Square"/>
              </a:rPr>
              <a:t>www.medicalsnj.com</a:t>
            </a:r>
          </a:p>
        </p:txBody>
      </p:sp>
      <p:sp>
        <p:nvSpPr>
          <p:cNvPr name="TextBox 62" id="62"/>
          <p:cNvSpPr txBox="true"/>
          <p:nvPr/>
        </p:nvSpPr>
        <p:spPr>
          <a:xfrm rot="0">
            <a:off x="11232004" y="569843"/>
            <a:ext cx="1712128" cy="108680"/>
          </a:xfrm>
          <a:prstGeom prst="rect">
            <a:avLst/>
          </a:prstGeom>
        </p:spPr>
        <p:txBody>
          <a:bodyPr anchor="t" rtlCol="false" tIns="0" lIns="0" bIns="0" rIns="0">
            <a:spAutoFit/>
          </a:bodyPr>
          <a:lstStyle/>
          <a:p>
            <a:pPr algn="l">
              <a:lnSpc>
                <a:spcPts val="839"/>
              </a:lnSpc>
            </a:pPr>
            <a:r>
              <a:rPr lang="en-US" sz="600">
                <a:solidFill>
                  <a:srgbClr val="3E3A39"/>
                </a:solidFill>
                <a:latin typeface="Nanum Square"/>
                <a:ea typeface="Nanum Square"/>
                <a:cs typeface="Nanum Square"/>
                <a:sym typeface="Nanum Square"/>
              </a:rPr>
              <a:t>SNJ is here for ‘Healthier Life and Better Tomorrow’</a:t>
            </a:r>
          </a:p>
        </p:txBody>
      </p:sp>
      <p:sp>
        <p:nvSpPr>
          <p:cNvPr name="TextBox 63" id="63"/>
          <p:cNvSpPr txBox="true"/>
          <p:nvPr/>
        </p:nvSpPr>
        <p:spPr>
          <a:xfrm rot="0">
            <a:off x="13404371" y="4180637"/>
            <a:ext cx="929878" cy="108680"/>
          </a:xfrm>
          <a:prstGeom prst="rect">
            <a:avLst/>
          </a:prstGeom>
        </p:spPr>
        <p:txBody>
          <a:bodyPr anchor="t" rtlCol="false" tIns="0" lIns="0" bIns="0" rIns="0">
            <a:spAutoFit/>
          </a:bodyPr>
          <a:lstStyle/>
          <a:p>
            <a:pPr algn="l">
              <a:lnSpc>
                <a:spcPts val="839"/>
              </a:lnSpc>
            </a:pPr>
            <a:r>
              <a:rPr lang="en-US" sz="600">
                <a:solidFill>
                  <a:srgbClr val="3E3A39"/>
                </a:solidFill>
                <a:latin typeface="Nanum Square"/>
                <a:ea typeface="Nanum Square"/>
                <a:cs typeface="Nanum Square"/>
                <a:sym typeface="Nanum Square"/>
              </a:rPr>
              <a:t>Courtesy of Y.H. Hwang M.D</a:t>
            </a:r>
          </a:p>
        </p:txBody>
      </p:sp>
      <p:sp>
        <p:nvSpPr>
          <p:cNvPr name="TextBox 64" id="64"/>
          <p:cNvSpPr txBox="true"/>
          <p:nvPr/>
        </p:nvSpPr>
        <p:spPr>
          <a:xfrm rot="0">
            <a:off x="20755508" y="6869830"/>
            <a:ext cx="90259" cy="108680"/>
          </a:xfrm>
          <a:prstGeom prst="rect">
            <a:avLst/>
          </a:prstGeom>
        </p:spPr>
        <p:txBody>
          <a:bodyPr anchor="t" rtlCol="false" tIns="0" lIns="0" bIns="0" rIns="0">
            <a:spAutoFit/>
          </a:bodyPr>
          <a:lstStyle/>
          <a:p>
            <a:pPr algn="l">
              <a:lnSpc>
                <a:spcPts val="839"/>
              </a:lnSpc>
            </a:pPr>
            <a:r>
              <a:rPr lang="en-US" sz="600">
                <a:solidFill>
                  <a:srgbClr val="3E3A39"/>
                </a:solidFill>
                <a:latin typeface="Nanum Square"/>
                <a:ea typeface="Nanum Square"/>
                <a:cs typeface="Nanum Square"/>
                <a:sym typeface="Nanum Square"/>
              </a:rPr>
              <a:t>10</a:t>
            </a:r>
          </a:p>
        </p:txBody>
      </p:sp>
      <p:sp>
        <p:nvSpPr>
          <p:cNvPr name="TextBox 65" id="65"/>
          <p:cNvSpPr txBox="true"/>
          <p:nvPr/>
        </p:nvSpPr>
        <p:spPr>
          <a:xfrm rot="0">
            <a:off x="17947834" y="569843"/>
            <a:ext cx="2954179" cy="108680"/>
          </a:xfrm>
          <a:prstGeom prst="rect">
            <a:avLst/>
          </a:prstGeom>
        </p:spPr>
        <p:txBody>
          <a:bodyPr anchor="t" rtlCol="false" tIns="0" lIns="0" bIns="0" rIns="0">
            <a:spAutoFit/>
          </a:bodyPr>
          <a:lstStyle/>
          <a:p>
            <a:pPr algn="l">
              <a:lnSpc>
                <a:spcPts val="839"/>
              </a:lnSpc>
            </a:pPr>
            <a:r>
              <a:rPr lang="en-US" sz="600">
                <a:solidFill>
                  <a:srgbClr val="3E3A39"/>
                </a:solidFill>
                <a:latin typeface="Nanum Square"/>
                <a:ea typeface="Nanum Square"/>
                <a:cs typeface="Nanum Square"/>
                <a:sym typeface="Nanum Square"/>
              </a:rPr>
              <a:t>We will make healthier life and better tomorrow with our medical and aesthetic solutions</a:t>
            </a:r>
          </a:p>
        </p:txBody>
      </p:sp>
      <p:sp>
        <p:nvSpPr>
          <p:cNvPr name="TextBox 66" id="66"/>
          <p:cNvSpPr txBox="true"/>
          <p:nvPr/>
        </p:nvSpPr>
        <p:spPr>
          <a:xfrm rot="0">
            <a:off x="11232004" y="5422373"/>
            <a:ext cx="796319" cy="133140"/>
          </a:xfrm>
          <a:prstGeom prst="rect">
            <a:avLst/>
          </a:prstGeom>
        </p:spPr>
        <p:txBody>
          <a:bodyPr anchor="t" rtlCol="false" tIns="0" lIns="0" bIns="0" rIns="0">
            <a:spAutoFit/>
          </a:bodyPr>
          <a:lstStyle/>
          <a:p>
            <a:pPr algn="l">
              <a:lnSpc>
                <a:spcPts val="979"/>
              </a:lnSpc>
            </a:pPr>
            <a:r>
              <a:rPr lang="en-US" b="true" sz="699">
                <a:solidFill>
                  <a:srgbClr val="000000"/>
                </a:solidFill>
                <a:latin typeface="Nanum Square Ultra-Bold"/>
                <a:ea typeface="Nanum Square Ultra-Bold"/>
                <a:cs typeface="Nanum Square Ultra-Bold"/>
                <a:sym typeface="Nanum Square Ultra-Bold"/>
              </a:rPr>
              <a:t>Hair Removal (LPS)</a:t>
            </a:r>
          </a:p>
        </p:txBody>
      </p:sp>
      <p:sp>
        <p:nvSpPr>
          <p:cNvPr name="TextBox 67" id="67"/>
          <p:cNvSpPr txBox="true"/>
          <p:nvPr/>
        </p:nvSpPr>
        <p:spPr>
          <a:xfrm rot="0">
            <a:off x="11232004" y="4169597"/>
            <a:ext cx="1269340" cy="133140"/>
          </a:xfrm>
          <a:prstGeom prst="rect">
            <a:avLst/>
          </a:prstGeom>
        </p:spPr>
        <p:txBody>
          <a:bodyPr anchor="t" rtlCol="false" tIns="0" lIns="0" bIns="0" rIns="0">
            <a:spAutoFit/>
          </a:bodyPr>
          <a:lstStyle/>
          <a:p>
            <a:pPr algn="l">
              <a:lnSpc>
                <a:spcPts val="979"/>
              </a:lnSpc>
            </a:pPr>
            <a:r>
              <a:rPr lang="en-US" b="true" sz="699">
                <a:solidFill>
                  <a:srgbClr val="000000"/>
                </a:solidFill>
                <a:latin typeface="Nanum Square Ultra-Bold"/>
                <a:ea typeface="Nanum Square Ultra-Bold"/>
                <a:cs typeface="Nanum Square Ultra-Bold"/>
                <a:sym typeface="Nanum Square Ultra-Bold"/>
              </a:rPr>
              <a:t>Male / Ice Pick Scar, Acne Scar</a:t>
            </a:r>
          </a:p>
        </p:txBody>
      </p:sp>
      <p:sp>
        <p:nvSpPr>
          <p:cNvPr name="TextBox 68" id="68"/>
          <p:cNvSpPr txBox="true"/>
          <p:nvPr/>
        </p:nvSpPr>
        <p:spPr>
          <a:xfrm rot="0">
            <a:off x="14549304" y="4043543"/>
            <a:ext cx="564471" cy="133140"/>
          </a:xfrm>
          <a:prstGeom prst="rect">
            <a:avLst/>
          </a:prstGeom>
        </p:spPr>
        <p:txBody>
          <a:bodyPr anchor="t" rtlCol="false" tIns="0" lIns="0" bIns="0" rIns="0">
            <a:spAutoFit/>
          </a:bodyPr>
          <a:lstStyle/>
          <a:p>
            <a:pPr algn="l">
              <a:lnSpc>
                <a:spcPts val="979"/>
              </a:lnSpc>
            </a:pPr>
            <a:r>
              <a:rPr lang="en-US" b="true" sz="699">
                <a:solidFill>
                  <a:srgbClr val="FFFFFF"/>
                </a:solidFill>
                <a:latin typeface="Nanum Square Ultra-Bold"/>
                <a:ea typeface="Nanum Square Ultra-Bold"/>
                <a:cs typeface="Nanum Square Ultra-Bold"/>
                <a:sym typeface="Nanum Square Ultra-Bold"/>
              </a:rPr>
              <a:t>Product Name</a:t>
            </a:r>
          </a:p>
        </p:txBody>
      </p:sp>
      <p:sp>
        <p:nvSpPr>
          <p:cNvPr name="TextBox 69" id="69"/>
          <p:cNvSpPr txBox="true"/>
          <p:nvPr/>
        </p:nvSpPr>
        <p:spPr>
          <a:xfrm rot="0">
            <a:off x="15511215" y="4043543"/>
            <a:ext cx="670750" cy="133140"/>
          </a:xfrm>
          <a:prstGeom prst="rect">
            <a:avLst/>
          </a:prstGeom>
        </p:spPr>
        <p:txBody>
          <a:bodyPr anchor="t" rtlCol="false" tIns="0" lIns="0" bIns="0" rIns="0">
            <a:spAutoFit/>
          </a:bodyPr>
          <a:lstStyle/>
          <a:p>
            <a:pPr algn="l">
              <a:lnSpc>
                <a:spcPts val="979"/>
              </a:lnSpc>
            </a:pPr>
            <a:r>
              <a:rPr lang="en-US" b="true" sz="699">
                <a:solidFill>
                  <a:srgbClr val="FFFFFF"/>
                </a:solidFill>
                <a:latin typeface="Nanum Square Ultra-Bold"/>
                <a:ea typeface="Nanum Square Ultra-Bold"/>
                <a:cs typeface="Nanum Square Ultra-Bold"/>
                <a:sym typeface="Nanum Square Ultra-Bold"/>
              </a:rPr>
              <a:t>Finebeam Qplus</a:t>
            </a:r>
          </a:p>
        </p:txBody>
      </p:sp>
      <p:sp>
        <p:nvSpPr>
          <p:cNvPr name="TextBox 70" id="70"/>
          <p:cNvSpPr txBox="true"/>
          <p:nvPr/>
        </p:nvSpPr>
        <p:spPr>
          <a:xfrm rot="0">
            <a:off x="16975303" y="4043543"/>
            <a:ext cx="621697" cy="133140"/>
          </a:xfrm>
          <a:prstGeom prst="rect">
            <a:avLst/>
          </a:prstGeom>
        </p:spPr>
        <p:txBody>
          <a:bodyPr anchor="t" rtlCol="false" tIns="0" lIns="0" bIns="0" rIns="0">
            <a:spAutoFit/>
          </a:bodyPr>
          <a:lstStyle/>
          <a:p>
            <a:pPr algn="l">
              <a:lnSpc>
                <a:spcPts val="979"/>
              </a:lnSpc>
            </a:pPr>
            <a:r>
              <a:rPr lang="en-US" b="true" sz="699">
                <a:solidFill>
                  <a:srgbClr val="FFFFFF"/>
                </a:solidFill>
                <a:latin typeface="Nanum Square Ultra-Bold"/>
                <a:ea typeface="Nanum Square Ultra-Bold"/>
                <a:cs typeface="Nanum Square Ultra-Bold"/>
                <a:sym typeface="Nanum Square Ultra-Bold"/>
              </a:rPr>
              <a:t>Finebeam Dual</a:t>
            </a:r>
          </a:p>
        </p:txBody>
      </p:sp>
      <p:sp>
        <p:nvSpPr>
          <p:cNvPr name="TextBox 71" id="71"/>
          <p:cNvSpPr txBox="true"/>
          <p:nvPr/>
        </p:nvSpPr>
        <p:spPr>
          <a:xfrm rot="0">
            <a:off x="19749859" y="6487992"/>
            <a:ext cx="216379" cy="133140"/>
          </a:xfrm>
          <a:prstGeom prst="rect">
            <a:avLst/>
          </a:prstGeom>
        </p:spPr>
        <p:txBody>
          <a:bodyPr anchor="t" rtlCol="false" tIns="0" lIns="0" bIns="0" rIns="0">
            <a:spAutoFit/>
          </a:bodyPr>
          <a:lstStyle/>
          <a:p>
            <a:pPr algn="l">
              <a:lnSpc>
                <a:spcPts val="979"/>
              </a:lnSpc>
            </a:pPr>
            <a:r>
              <a:rPr lang="en-US" b="true" sz="699">
                <a:solidFill>
                  <a:srgbClr val="000000"/>
                </a:solidFill>
                <a:latin typeface="Nanum Square Ultra-Bold"/>
                <a:ea typeface="Nanum Square Ultra-Bold"/>
                <a:cs typeface="Nanum Square Ultra-Bold"/>
                <a:sym typeface="Nanum Square Ultra-Bold"/>
              </a:rPr>
              <a:t>1304</a:t>
            </a:r>
          </a:p>
        </p:txBody>
      </p:sp>
      <p:sp>
        <p:nvSpPr>
          <p:cNvPr name="TextBox 72" id="72"/>
          <p:cNvSpPr txBox="true"/>
          <p:nvPr/>
        </p:nvSpPr>
        <p:spPr>
          <a:xfrm rot="0">
            <a:off x="11231994" y="3321006"/>
            <a:ext cx="3144679" cy="706879"/>
          </a:xfrm>
          <a:prstGeom prst="rect">
            <a:avLst/>
          </a:prstGeom>
        </p:spPr>
        <p:txBody>
          <a:bodyPr anchor="t" rtlCol="false" tIns="0" lIns="0" bIns="0" rIns="0">
            <a:spAutoFit/>
          </a:bodyPr>
          <a:lstStyle/>
          <a:p>
            <a:pPr algn="l">
              <a:lnSpc>
                <a:spcPts val="1100"/>
              </a:lnSpc>
            </a:pPr>
            <a:r>
              <a:rPr lang="en-US" sz="800">
                <a:solidFill>
                  <a:srgbClr val="3E3A39"/>
                </a:solidFill>
                <a:latin typeface="Nanum Square"/>
                <a:ea typeface="Nanum Square"/>
                <a:cs typeface="Nanum Square"/>
                <a:sym typeface="Nanum Square"/>
              </a:rPr>
              <a:t>Q-switched: Melasma &amp; PIH improvement, Nevus of Ota&amp; ABNOM removal, Soft Peeling, Tattoo Removal, Freckle, Lentigines, Caf-au-lait Spot, Becker’s Nevus, Age Spot Improvement etc. Long-Pulsed: Genesis, Skin Tightening &amp; Lifting, Acne Erythema Improvement, Telangiectasia, Hair Removal, Gold PTT etc. </a:t>
            </a:r>
          </a:p>
        </p:txBody>
      </p:sp>
      <p:sp>
        <p:nvSpPr>
          <p:cNvPr name="TextBox 73" id="73"/>
          <p:cNvSpPr txBox="true"/>
          <p:nvPr/>
        </p:nvSpPr>
        <p:spPr>
          <a:xfrm rot="0">
            <a:off x="14496002" y="6258611"/>
            <a:ext cx="215255" cy="243354"/>
          </a:xfrm>
          <a:prstGeom prst="rect">
            <a:avLst/>
          </a:prstGeom>
        </p:spPr>
        <p:txBody>
          <a:bodyPr anchor="t" rtlCol="false" tIns="0" lIns="0" bIns="0" rIns="0">
            <a:spAutoFit/>
          </a:bodyPr>
          <a:lstStyle/>
          <a:p>
            <a:pPr algn="l">
              <a:lnSpc>
                <a:spcPts val="1120"/>
              </a:lnSpc>
            </a:pPr>
            <a:r>
              <a:rPr lang="en-US" sz="800">
                <a:solidFill>
                  <a:srgbClr val="3E3A39"/>
                </a:solidFill>
                <a:latin typeface="Nanum Square"/>
                <a:ea typeface="Nanum Square"/>
                <a:cs typeface="Nanum Square"/>
                <a:sym typeface="Nanum Square"/>
              </a:rPr>
              <a:t>DOE</a:t>
            </a:r>
          </a:p>
          <a:p>
            <a:pPr algn="l">
              <a:lnSpc>
                <a:spcPts val="839"/>
              </a:lnSpc>
            </a:pPr>
            <a:r>
              <a:rPr lang="en-US" sz="600">
                <a:solidFill>
                  <a:srgbClr val="3E3A39"/>
                </a:solidFill>
                <a:latin typeface="Nanum Square Light"/>
                <a:ea typeface="Nanum Square Light"/>
                <a:cs typeface="Nanum Square Light"/>
                <a:sym typeface="Nanum Square Light"/>
              </a:rPr>
              <a:t>(7mm)</a:t>
            </a:r>
          </a:p>
        </p:txBody>
      </p:sp>
      <p:sp>
        <p:nvSpPr>
          <p:cNvPr name="TextBox 74" id="74"/>
          <p:cNvSpPr txBox="true"/>
          <p:nvPr/>
        </p:nvSpPr>
        <p:spPr>
          <a:xfrm rot="0">
            <a:off x="14496002" y="5628608"/>
            <a:ext cx="467077" cy="148085"/>
          </a:xfrm>
          <a:prstGeom prst="rect">
            <a:avLst/>
          </a:prstGeom>
        </p:spPr>
        <p:txBody>
          <a:bodyPr anchor="t" rtlCol="false" tIns="0" lIns="0" bIns="0" rIns="0">
            <a:spAutoFit/>
          </a:bodyPr>
          <a:lstStyle/>
          <a:p>
            <a:pPr algn="l">
              <a:lnSpc>
                <a:spcPts val="1120"/>
              </a:lnSpc>
            </a:pPr>
            <a:r>
              <a:rPr lang="en-US" sz="800">
                <a:solidFill>
                  <a:srgbClr val="3E3A39"/>
                </a:solidFill>
                <a:latin typeface="Nanum Square"/>
                <a:ea typeface="Nanum Square"/>
                <a:cs typeface="Nanum Square"/>
                <a:sym typeface="Nanum Square"/>
              </a:rPr>
              <a:t>Zoom Colli</a:t>
            </a:r>
          </a:p>
        </p:txBody>
      </p:sp>
      <p:sp>
        <p:nvSpPr>
          <p:cNvPr name="TextBox 75" id="75"/>
          <p:cNvSpPr txBox="true"/>
          <p:nvPr/>
        </p:nvSpPr>
        <p:spPr>
          <a:xfrm rot="0">
            <a:off x="15622200" y="5628608"/>
            <a:ext cx="484137" cy="243354"/>
          </a:xfrm>
          <a:prstGeom prst="rect">
            <a:avLst/>
          </a:prstGeom>
        </p:spPr>
        <p:txBody>
          <a:bodyPr anchor="t" rtlCol="false" tIns="0" lIns="0" bIns="0" rIns="0">
            <a:spAutoFit/>
          </a:bodyPr>
          <a:lstStyle/>
          <a:p>
            <a:pPr algn="l">
              <a:lnSpc>
                <a:spcPts val="1120"/>
              </a:lnSpc>
            </a:pPr>
            <a:r>
              <a:rPr lang="en-US" sz="800">
                <a:solidFill>
                  <a:srgbClr val="3E3A39"/>
                </a:solidFill>
                <a:latin typeface="Nanum Square"/>
                <a:ea typeface="Nanum Square"/>
                <a:cs typeface="Nanum Square"/>
                <a:sym typeface="Nanum Square"/>
              </a:rPr>
              <a:t>Zoom MLA</a:t>
            </a:r>
          </a:p>
          <a:p>
            <a:pPr algn="l">
              <a:lnSpc>
                <a:spcPts val="839"/>
              </a:lnSpc>
            </a:pPr>
            <a:r>
              <a:rPr lang="en-US" sz="600">
                <a:solidFill>
                  <a:srgbClr val="3E3A39"/>
                </a:solidFill>
                <a:latin typeface="Nanum Square Light"/>
                <a:ea typeface="Nanum Square Light"/>
                <a:cs typeface="Nanum Square Light"/>
                <a:sym typeface="Nanum Square Light"/>
              </a:rPr>
              <a:t>(4, 7, 10mm)</a:t>
            </a:r>
          </a:p>
        </p:txBody>
      </p:sp>
      <p:sp>
        <p:nvSpPr>
          <p:cNvPr name="TextBox 76" id="76"/>
          <p:cNvSpPr txBox="true"/>
          <p:nvPr/>
        </p:nvSpPr>
        <p:spPr>
          <a:xfrm rot="0">
            <a:off x="15778201" y="6258611"/>
            <a:ext cx="430311" cy="243354"/>
          </a:xfrm>
          <a:prstGeom prst="rect">
            <a:avLst/>
          </a:prstGeom>
        </p:spPr>
        <p:txBody>
          <a:bodyPr anchor="t" rtlCol="false" tIns="0" lIns="0" bIns="0" rIns="0">
            <a:spAutoFit/>
          </a:bodyPr>
          <a:lstStyle/>
          <a:p>
            <a:pPr algn="l">
              <a:lnSpc>
                <a:spcPts val="1120"/>
              </a:lnSpc>
            </a:pPr>
            <a:r>
              <a:rPr lang="en-US" sz="800">
                <a:solidFill>
                  <a:srgbClr val="3E3A39"/>
                </a:solidFill>
                <a:latin typeface="Nanum Square"/>
                <a:ea typeface="Nanum Square"/>
                <a:cs typeface="Nanum Square"/>
                <a:sym typeface="Nanum Square"/>
              </a:rPr>
              <a:t>650 Ruby</a:t>
            </a:r>
          </a:p>
          <a:p>
            <a:pPr algn="l">
              <a:lnSpc>
                <a:spcPts val="839"/>
              </a:lnSpc>
            </a:pPr>
            <a:r>
              <a:rPr lang="en-US" sz="600">
                <a:solidFill>
                  <a:srgbClr val="3E3A39"/>
                </a:solidFill>
                <a:latin typeface="Nanum Square Light"/>
                <a:ea typeface="Nanum Square Light"/>
                <a:cs typeface="Nanum Square Light"/>
                <a:sym typeface="Nanum Square Light"/>
              </a:rPr>
              <a:t>(3mm)</a:t>
            </a:r>
          </a:p>
        </p:txBody>
      </p:sp>
      <p:sp>
        <p:nvSpPr>
          <p:cNvPr name="TextBox 77" id="77"/>
          <p:cNvSpPr txBox="true"/>
          <p:nvPr/>
        </p:nvSpPr>
        <p:spPr>
          <a:xfrm rot="0">
            <a:off x="15292845" y="3321006"/>
            <a:ext cx="1521866" cy="567185"/>
          </a:xfrm>
          <a:prstGeom prst="rect">
            <a:avLst/>
          </a:prstGeom>
        </p:spPr>
        <p:txBody>
          <a:bodyPr anchor="t" rtlCol="false" tIns="0" lIns="0" bIns="0" rIns="0">
            <a:spAutoFit/>
          </a:bodyPr>
          <a:lstStyle/>
          <a:p>
            <a:pPr algn="l">
              <a:lnSpc>
                <a:spcPts val="1100"/>
              </a:lnSpc>
            </a:pPr>
            <a:r>
              <a:rPr lang="en-US" sz="800">
                <a:solidFill>
                  <a:srgbClr val="3E3A39"/>
                </a:solidFill>
                <a:latin typeface="Nanum Square"/>
                <a:ea typeface="Nanum Square"/>
                <a:cs typeface="Nanum Square"/>
                <a:sym typeface="Nanum Square"/>
              </a:rPr>
              <a:t>Nd:Yag 1064nm, 532nm, 650nm, 595nm QSW: 5 ~ 10ns LPS: 0.3 ~ 300ms 1 ~ 10HZ</a:t>
            </a:r>
          </a:p>
        </p:txBody>
      </p:sp>
      <p:sp>
        <p:nvSpPr>
          <p:cNvPr name="TextBox 78" id="78"/>
          <p:cNvSpPr txBox="true"/>
          <p:nvPr/>
        </p:nvSpPr>
        <p:spPr>
          <a:xfrm rot="0">
            <a:off x="16959596" y="5628608"/>
            <a:ext cx="403803" cy="243354"/>
          </a:xfrm>
          <a:prstGeom prst="rect">
            <a:avLst/>
          </a:prstGeom>
        </p:spPr>
        <p:txBody>
          <a:bodyPr anchor="t" rtlCol="false" tIns="0" lIns="0" bIns="0" rIns="0">
            <a:spAutoFit/>
          </a:bodyPr>
          <a:lstStyle/>
          <a:p>
            <a:pPr algn="l">
              <a:lnSpc>
                <a:spcPts val="1120"/>
              </a:lnSpc>
            </a:pPr>
            <a:r>
              <a:rPr lang="en-US" sz="800">
                <a:solidFill>
                  <a:srgbClr val="3E3A39"/>
                </a:solidFill>
                <a:latin typeface="Nanum Square"/>
                <a:ea typeface="Nanum Square"/>
                <a:cs typeface="Nanum Square"/>
                <a:sym typeface="Nanum Square"/>
              </a:rPr>
              <a:t>595 Gold</a:t>
            </a:r>
          </a:p>
          <a:p>
            <a:pPr algn="l">
              <a:lnSpc>
                <a:spcPts val="839"/>
              </a:lnSpc>
            </a:pPr>
            <a:r>
              <a:rPr lang="en-US" sz="600">
                <a:solidFill>
                  <a:srgbClr val="3E3A39"/>
                </a:solidFill>
                <a:latin typeface="Nanum Square Light"/>
                <a:ea typeface="Nanum Square Light"/>
                <a:cs typeface="Nanum Square Light"/>
                <a:sym typeface="Nanum Square Light"/>
              </a:rPr>
              <a:t>(5mm)</a:t>
            </a:r>
          </a:p>
        </p:txBody>
      </p:sp>
      <p:sp>
        <p:nvSpPr>
          <p:cNvPr name="TextBox 79" id="79"/>
          <p:cNvSpPr txBox="true"/>
          <p:nvPr/>
        </p:nvSpPr>
        <p:spPr>
          <a:xfrm rot="0">
            <a:off x="11324111" y="2034407"/>
            <a:ext cx="4830861" cy="148085"/>
          </a:xfrm>
          <a:prstGeom prst="rect">
            <a:avLst/>
          </a:prstGeom>
        </p:spPr>
        <p:txBody>
          <a:bodyPr anchor="t" rtlCol="false" tIns="0" lIns="0" bIns="0" rIns="0">
            <a:spAutoFit/>
          </a:bodyPr>
          <a:lstStyle/>
          <a:p>
            <a:pPr algn="l">
              <a:lnSpc>
                <a:spcPts val="1100"/>
              </a:lnSpc>
            </a:pPr>
            <a:r>
              <a:rPr lang="en-US" sz="800">
                <a:solidFill>
                  <a:srgbClr val="3E3A39"/>
                </a:solidFill>
                <a:latin typeface="Nanum Square"/>
                <a:ea typeface="Nanum Square"/>
                <a:cs typeface="Nanum Square"/>
                <a:sym typeface="Nanum Square"/>
              </a:rPr>
              <a:t>Stable energy delivery and high durability are assured via the advanced dual-chamber resonator technology. </a:t>
            </a:r>
          </a:p>
        </p:txBody>
      </p:sp>
      <p:sp>
        <p:nvSpPr>
          <p:cNvPr name="TextBox 80" id="80"/>
          <p:cNvSpPr txBox="true"/>
          <p:nvPr/>
        </p:nvSpPr>
        <p:spPr>
          <a:xfrm rot="0">
            <a:off x="11324111" y="2174110"/>
            <a:ext cx="6405963" cy="148085"/>
          </a:xfrm>
          <a:prstGeom prst="rect">
            <a:avLst/>
          </a:prstGeom>
        </p:spPr>
        <p:txBody>
          <a:bodyPr anchor="t" rtlCol="false" tIns="0" lIns="0" bIns="0" rIns="0">
            <a:spAutoFit/>
          </a:bodyPr>
          <a:lstStyle/>
          <a:p>
            <a:pPr algn="l">
              <a:lnSpc>
                <a:spcPts val="1100"/>
              </a:lnSpc>
            </a:pPr>
            <a:r>
              <a:rPr lang="en-US" sz="800">
                <a:solidFill>
                  <a:srgbClr val="3E3A39"/>
                </a:solidFill>
                <a:latin typeface="Nanum Square"/>
                <a:ea typeface="Nanum Square"/>
                <a:cs typeface="Nanum Square"/>
                <a:sym typeface="Nanum Square"/>
              </a:rPr>
              <a:t>Proven effectiveness of ZOOM MLA for pore, scar, and skin texture with high, stable max power of 1.3J for Qplus and 1.6J Dual with single pulse </a:t>
            </a:r>
          </a:p>
        </p:txBody>
      </p:sp>
      <p:sp>
        <p:nvSpPr>
          <p:cNvPr name="TextBox 81" id="81"/>
          <p:cNvSpPr txBox="true"/>
          <p:nvPr/>
        </p:nvSpPr>
        <p:spPr>
          <a:xfrm rot="0">
            <a:off x="11324111" y="2313803"/>
            <a:ext cx="3614595" cy="148085"/>
          </a:xfrm>
          <a:prstGeom prst="rect">
            <a:avLst/>
          </a:prstGeom>
        </p:spPr>
        <p:txBody>
          <a:bodyPr anchor="t" rtlCol="false" tIns="0" lIns="0" bIns="0" rIns="0">
            <a:spAutoFit/>
          </a:bodyPr>
          <a:lstStyle/>
          <a:p>
            <a:pPr algn="l">
              <a:lnSpc>
                <a:spcPts val="1100"/>
              </a:lnSpc>
            </a:pPr>
            <a:r>
              <a:rPr lang="en-US" sz="800">
                <a:solidFill>
                  <a:srgbClr val="3E3A39"/>
                </a:solidFill>
                <a:latin typeface="Nanum Square"/>
                <a:ea typeface="Nanum Square"/>
                <a:cs typeface="Nanum Square"/>
                <a:sym typeface="Nanum Square"/>
              </a:rPr>
              <a:t>Offers the outstanding versatility of Q-Switched and Long pulse laser indications </a:t>
            </a:r>
          </a:p>
        </p:txBody>
      </p:sp>
      <p:sp>
        <p:nvSpPr>
          <p:cNvPr name="TextBox 82" id="82"/>
          <p:cNvSpPr txBox="true"/>
          <p:nvPr/>
        </p:nvSpPr>
        <p:spPr>
          <a:xfrm rot="0">
            <a:off x="11324111" y="2453507"/>
            <a:ext cx="6882679" cy="287779"/>
          </a:xfrm>
          <a:prstGeom prst="rect">
            <a:avLst/>
          </a:prstGeom>
        </p:spPr>
        <p:txBody>
          <a:bodyPr anchor="t" rtlCol="false" tIns="0" lIns="0" bIns="0" rIns="0">
            <a:spAutoFit/>
          </a:bodyPr>
          <a:lstStyle/>
          <a:p>
            <a:pPr algn="l">
              <a:lnSpc>
                <a:spcPts val="1100"/>
              </a:lnSpc>
            </a:pPr>
            <a:r>
              <a:rPr lang="en-US" sz="800">
                <a:solidFill>
                  <a:srgbClr val="3E3A39"/>
                </a:solidFill>
                <a:latin typeface="Nanum Square"/>
                <a:ea typeface="Nanum Square"/>
                <a:cs typeface="Nanum Square"/>
                <a:sym typeface="Nanum Square"/>
              </a:rPr>
              <a:t>Exceptionally high power PTP of 2.2J for Dual and 2.0J for Qplus safely and effectively treats pigmentation and tattoo ink in the dermis without epithermal thermal damage.</a:t>
            </a:r>
          </a:p>
        </p:txBody>
      </p:sp>
      <p:sp>
        <p:nvSpPr>
          <p:cNvPr name="TextBox 83" id="83"/>
          <p:cNvSpPr txBox="true"/>
          <p:nvPr/>
        </p:nvSpPr>
        <p:spPr>
          <a:xfrm rot="0">
            <a:off x="11842575" y="5213042"/>
            <a:ext cx="262242" cy="133140"/>
          </a:xfrm>
          <a:prstGeom prst="rect">
            <a:avLst/>
          </a:prstGeom>
        </p:spPr>
        <p:txBody>
          <a:bodyPr anchor="t" rtlCol="false" tIns="0" lIns="0" bIns="0" rIns="0">
            <a:spAutoFit/>
          </a:bodyPr>
          <a:lstStyle/>
          <a:p>
            <a:pPr algn="l">
              <a:lnSpc>
                <a:spcPts val="979"/>
              </a:lnSpc>
            </a:pPr>
            <a:r>
              <a:rPr lang="en-US" sz="699">
                <a:solidFill>
                  <a:srgbClr val="3E3A39"/>
                </a:solidFill>
                <a:latin typeface="Nanum Square"/>
                <a:ea typeface="Nanum Square"/>
                <a:cs typeface="Nanum Square"/>
                <a:sym typeface="Nanum Square"/>
              </a:rPr>
              <a:t>Before</a:t>
            </a:r>
          </a:p>
        </p:txBody>
      </p:sp>
      <p:sp>
        <p:nvSpPr>
          <p:cNvPr name="TextBox 84" id="84"/>
          <p:cNvSpPr txBox="true"/>
          <p:nvPr/>
        </p:nvSpPr>
        <p:spPr>
          <a:xfrm rot="0">
            <a:off x="11842575" y="6473019"/>
            <a:ext cx="262242" cy="133140"/>
          </a:xfrm>
          <a:prstGeom prst="rect">
            <a:avLst/>
          </a:prstGeom>
        </p:spPr>
        <p:txBody>
          <a:bodyPr anchor="t" rtlCol="false" tIns="0" lIns="0" bIns="0" rIns="0">
            <a:spAutoFit/>
          </a:bodyPr>
          <a:lstStyle/>
          <a:p>
            <a:pPr algn="l">
              <a:lnSpc>
                <a:spcPts val="979"/>
              </a:lnSpc>
            </a:pPr>
            <a:r>
              <a:rPr lang="en-US" sz="699">
                <a:solidFill>
                  <a:srgbClr val="3E3A39"/>
                </a:solidFill>
                <a:latin typeface="Nanum Square"/>
                <a:ea typeface="Nanum Square"/>
                <a:cs typeface="Nanum Square"/>
                <a:sym typeface="Nanum Square"/>
              </a:rPr>
              <a:t>Before</a:t>
            </a:r>
          </a:p>
        </p:txBody>
      </p:sp>
      <p:sp>
        <p:nvSpPr>
          <p:cNvPr name="TextBox 85" id="85"/>
          <p:cNvSpPr txBox="true"/>
          <p:nvPr/>
        </p:nvSpPr>
        <p:spPr>
          <a:xfrm rot="0">
            <a:off x="13476808" y="6472933"/>
            <a:ext cx="204035" cy="133140"/>
          </a:xfrm>
          <a:prstGeom prst="rect">
            <a:avLst/>
          </a:prstGeom>
        </p:spPr>
        <p:txBody>
          <a:bodyPr anchor="t" rtlCol="false" tIns="0" lIns="0" bIns="0" rIns="0">
            <a:spAutoFit/>
          </a:bodyPr>
          <a:lstStyle/>
          <a:p>
            <a:pPr algn="l">
              <a:lnSpc>
                <a:spcPts val="979"/>
              </a:lnSpc>
            </a:pPr>
            <a:r>
              <a:rPr lang="en-US" sz="699">
                <a:solidFill>
                  <a:srgbClr val="3E3A39"/>
                </a:solidFill>
                <a:latin typeface="Nanum Square"/>
                <a:ea typeface="Nanum Square"/>
                <a:cs typeface="Nanum Square"/>
                <a:sym typeface="Nanum Square"/>
              </a:rPr>
              <a:t>After</a:t>
            </a:r>
          </a:p>
        </p:txBody>
      </p:sp>
      <p:sp>
        <p:nvSpPr>
          <p:cNvPr name="TextBox 86" id="86"/>
          <p:cNvSpPr txBox="true"/>
          <p:nvPr/>
        </p:nvSpPr>
        <p:spPr>
          <a:xfrm rot="0">
            <a:off x="13676928" y="5212956"/>
            <a:ext cx="224914" cy="133140"/>
          </a:xfrm>
          <a:prstGeom prst="rect">
            <a:avLst/>
          </a:prstGeom>
        </p:spPr>
        <p:txBody>
          <a:bodyPr anchor="t" rtlCol="false" tIns="0" lIns="0" bIns="0" rIns="0">
            <a:spAutoFit/>
          </a:bodyPr>
          <a:lstStyle/>
          <a:p>
            <a:pPr algn="l">
              <a:lnSpc>
                <a:spcPts val="979"/>
              </a:lnSpc>
            </a:pPr>
            <a:r>
              <a:rPr lang="en-US" sz="699">
                <a:solidFill>
                  <a:srgbClr val="3E3A39"/>
                </a:solidFill>
                <a:latin typeface="Nanum Square"/>
                <a:ea typeface="Nanum Square"/>
                <a:cs typeface="Nanum Square"/>
                <a:sym typeface="Nanum Square"/>
              </a:rPr>
              <a:t> After</a:t>
            </a:r>
          </a:p>
        </p:txBody>
      </p:sp>
      <p:sp>
        <p:nvSpPr>
          <p:cNvPr name="TextBox 87" id="87"/>
          <p:cNvSpPr txBox="true"/>
          <p:nvPr/>
        </p:nvSpPr>
        <p:spPr>
          <a:xfrm rot="0">
            <a:off x="14577098" y="4618006"/>
            <a:ext cx="530076" cy="142665"/>
          </a:xfrm>
          <a:prstGeom prst="rect">
            <a:avLst/>
          </a:prstGeom>
        </p:spPr>
        <p:txBody>
          <a:bodyPr anchor="t" rtlCol="false" tIns="0" lIns="0" bIns="0" rIns="0">
            <a:spAutoFit/>
          </a:bodyPr>
          <a:lstStyle/>
          <a:p>
            <a:pPr algn="l">
              <a:lnSpc>
                <a:spcPts val="1000"/>
              </a:lnSpc>
            </a:pPr>
            <a:r>
              <a:rPr lang="en-US" sz="699">
                <a:solidFill>
                  <a:srgbClr val="3E3A39"/>
                </a:solidFill>
                <a:latin typeface="Nanum Square"/>
                <a:ea typeface="Nanum Square"/>
                <a:cs typeface="Nanum Square"/>
                <a:sym typeface="Nanum Square"/>
              </a:rPr>
              <a:t>Pulse Energy </a:t>
            </a:r>
          </a:p>
        </p:txBody>
      </p:sp>
      <p:sp>
        <p:nvSpPr>
          <p:cNvPr name="TextBox 88" id="88"/>
          <p:cNvSpPr txBox="true"/>
          <p:nvPr/>
        </p:nvSpPr>
        <p:spPr>
          <a:xfrm rot="0">
            <a:off x="14720068" y="4745041"/>
            <a:ext cx="216113" cy="142665"/>
          </a:xfrm>
          <a:prstGeom prst="rect">
            <a:avLst/>
          </a:prstGeom>
        </p:spPr>
        <p:txBody>
          <a:bodyPr anchor="t" rtlCol="false" tIns="0" lIns="0" bIns="0" rIns="0">
            <a:spAutoFit/>
          </a:bodyPr>
          <a:lstStyle/>
          <a:p>
            <a:pPr algn="l">
              <a:lnSpc>
                <a:spcPts val="1000"/>
              </a:lnSpc>
            </a:pPr>
            <a:r>
              <a:rPr lang="en-US" sz="699">
                <a:solidFill>
                  <a:srgbClr val="3E3A39"/>
                </a:solidFill>
                <a:latin typeface="Nanum Square"/>
                <a:ea typeface="Nanum Square"/>
                <a:cs typeface="Nanum Square"/>
                <a:sym typeface="Nanum Square"/>
              </a:rPr>
              <a:t>(Max)</a:t>
            </a:r>
          </a:p>
        </p:txBody>
      </p:sp>
      <p:sp>
        <p:nvSpPr>
          <p:cNvPr name="TextBox 89" id="89"/>
          <p:cNvSpPr txBox="true"/>
          <p:nvPr/>
        </p:nvSpPr>
        <p:spPr>
          <a:xfrm rot="0">
            <a:off x="15206815" y="4182837"/>
            <a:ext cx="1148744" cy="209340"/>
          </a:xfrm>
          <a:prstGeom prst="rect">
            <a:avLst/>
          </a:prstGeom>
        </p:spPr>
        <p:txBody>
          <a:bodyPr anchor="t" rtlCol="false" tIns="0" lIns="0" bIns="0" rIns="0">
            <a:spAutoFit/>
          </a:bodyPr>
          <a:lstStyle/>
          <a:p>
            <a:pPr algn="l">
              <a:lnSpc>
                <a:spcPts val="1700"/>
              </a:lnSpc>
            </a:pPr>
            <a:r>
              <a:rPr lang="en-US" sz="699">
                <a:solidFill>
                  <a:srgbClr val="3E3A39"/>
                </a:solidFill>
                <a:latin typeface="Nanum Square"/>
                <a:ea typeface="Nanum Square"/>
                <a:cs typeface="Nanum Square"/>
                <a:sym typeface="Nanum Square"/>
              </a:rPr>
              <a:t>1064 Q Single : 100~1300mJ</a:t>
            </a:r>
          </a:p>
        </p:txBody>
      </p:sp>
      <p:sp>
        <p:nvSpPr>
          <p:cNvPr name="TextBox 90" id="90"/>
          <p:cNvSpPr txBox="true"/>
          <p:nvPr/>
        </p:nvSpPr>
        <p:spPr>
          <a:xfrm rot="0">
            <a:off x="15206815" y="4398864"/>
            <a:ext cx="1183576" cy="209340"/>
          </a:xfrm>
          <a:prstGeom prst="rect">
            <a:avLst/>
          </a:prstGeom>
        </p:spPr>
        <p:txBody>
          <a:bodyPr anchor="t" rtlCol="false" tIns="0" lIns="0" bIns="0" rIns="0">
            <a:spAutoFit/>
          </a:bodyPr>
          <a:lstStyle/>
          <a:p>
            <a:pPr algn="l">
              <a:lnSpc>
                <a:spcPts val="1700"/>
              </a:lnSpc>
            </a:pPr>
            <a:r>
              <a:rPr lang="en-US" sz="699">
                <a:solidFill>
                  <a:srgbClr val="3E3A39"/>
                </a:solidFill>
                <a:latin typeface="Nanum Square"/>
                <a:ea typeface="Nanum Square"/>
                <a:cs typeface="Nanum Square"/>
                <a:sym typeface="Nanum Square"/>
              </a:rPr>
              <a:t>1064 Q Double : 500~2000mJ</a:t>
            </a:r>
          </a:p>
        </p:txBody>
      </p:sp>
      <p:sp>
        <p:nvSpPr>
          <p:cNvPr name="TextBox 91" id="91"/>
          <p:cNvSpPr txBox="true"/>
          <p:nvPr/>
        </p:nvSpPr>
        <p:spPr>
          <a:xfrm rot="0">
            <a:off x="15206815" y="4614891"/>
            <a:ext cx="992781" cy="209340"/>
          </a:xfrm>
          <a:prstGeom prst="rect">
            <a:avLst/>
          </a:prstGeom>
        </p:spPr>
        <p:txBody>
          <a:bodyPr anchor="t" rtlCol="false" tIns="0" lIns="0" bIns="0" rIns="0">
            <a:spAutoFit/>
          </a:bodyPr>
          <a:lstStyle/>
          <a:p>
            <a:pPr algn="l">
              <a:lnSpc>
                <a:spcPts val="1700"/>
              </a:lnSpc>
            </a:pPr>
            <a:r>
              <a:rPr lang="en-US" sz="699">
                <a:solidFill>
                  <a:srgbClr val="3E3A39"/>
                </a:solidFill>
                <a:latin typeface="Nanum Square"/>
                <a:ea typeface="Nanum Square"/>
                <a:cs typeface="Nanum Square"/>
                <a:sym typeface="Nanum Square"/>
              </a:rPr>
              <a:t>532 Q Single : 20~500mJ</a:t>
            </a:r>
          </a:p>
        </p:txBody>
      </p:sp>
      <p:sp>
        <p:nvSpPr>
          <p:cNvPr name="TextBox 92" id="92"/>
          <p:cNvSpPr txBox="true"/>
          <p:nvPr/>
        </p:nvSpPr>
        <p:spPr>
          <a:xfrm rot="0">
            <a:off x="15206815" y="4830918"/>
            <a:ext cx="1278569" cy="209340"/>
          </a:xfrm>
          <a:prstGeom prst="rect">
            <a:avLst/>
          </a:prstGeom>
        </p:spPr>
        <p:txBody>
          <a:bodyPr anchor="t" rtlCol="false" tIns="0" lIns="0" bIns="0" rIns="0">
            <a:spAutoFit/>
          </a:bodyPr>
          <a:lstStyle/>
          <a:p>
            <a:pPr algn="l">
              <a:lnSpc>
                <a:spcPts val="1700"/>
              </a:lnSpc>
            </a:pPr>
            <a:r>
              <a:rPr lang="en-US" sz="699">
                <a:solidFill>
                  <a:srgbClr val="3E3A39"/>
                </a:solidFill>
                <a:latin typeface="Nanum Square"/>
                <a:ea typeface="Nanum Square"/>
                <a:cs typeface="Nanum Square"/>
                <a:sym typeface="Nanum Square"/>
              </a:rPr>
              <a:t>1064 Quasi-Long : 100~3000mJ</a:t>
            </a:r>
          </a:p>
        </p:txBody>
      </p:sp>
      <p:sp>
        <p:nvSpPr>
          <p:cNvPr name="TextBox 93" id="93"/>
          <p:cNvSpPr txBox="true"/>
          <p:nvPr/>
        </p:nvSpPr>
        <p:spPr>
          <a:xfrm rot="0">
            <a:off x="16574805" y="4182837"/>
            <a:ext cx="1148744" cy="209340"/>
          </a:xfrm>
          <a:prstGeom prst="rect">
            <a:avLst/>
          </a:prstGeom>
        </p:spPr>
        <p:txBody>
          <a:bodyPr anchor="t" rtlCol="false" tIns="0" lIns="0" bIns="0" rIns="0">
            <a:spAutoFit/>
          </a:bodyPr>
          <a:lstStyle/>
          <a:p>
            <a:pPr algn="l">
              <a:lnSpc>
                <a:spcPts val="1700"/>
              </a:lnSpc>
            </a:pPr>
            <a:r>
              <a:rPr lang="en-US" sz="699">
                <a:solidFill>
                  <a:srgbClr val="3E3A39"/>
                </a:solidFill>
                <a:latin typeface="Nanum Square"/>
                <a:ea typeface="Nanum Square"/>
                <a:cs typeface="Nanum Square"/>
                <a:sym typeface="Nanum Square"/>
              </a:rPr>
              <a:t>1064 Q Single : 100~1600mJ</a:t>
            </a:r>
          </a:p>
        </p:txBody>
      </p:sp>
      <p:sp>
        <p:nvSpPr>
          <p:cNvPr name="TextBox 94" id="94"/>
          <p:cNvSpPr txBox="true"/>
          <p:nvPr/>
        </p:nvSpPr>
        <p:spPr>
          <a:xfrm rot="0">
            <a:off x="16574805" y="4398864"/>
            <a:ext cx="1183576" cy="209340"/>
          </a:xfrm>
          <a:prstGeom prst="rect">
            <a:avLst/>
          </a:prstGeom>
        </p:spPr>
        <p:txBody>
          <a:bodyPr anchor="t" rtlCol="false" tIns="0" lIns="0" bIns="0" rIns="0">
            <a:spAutoFit/>
          </a:bodyPr>
          <a:lstStyle/>
          <a:p>
            <a:pPr algn="l">
              <a:lnSpc>
                <a:spcPts val="1700"/>
              </a:lnSpc>
            </a:pPr>
            <a:r>
              <a:rPr lang="en-US" sz="699">
                <a:solidFill>
                  <a:srgbClr val="3E3A39"/>
                </a:solidFill>
                <a:latin typeface="Nanum Square"/>
                <a:ea typeface="Nanum Square"/>
                <a:cs typeface="Nanum Square"/>
                <a:sym typeface="Nanum Square"/>
              </a:rPr>
              <a:t>1064 Q Double : 500~2200mJ</a:t>
            </a:r>
          </a:p>
        </p:txBody>
      </p:sp>
      <p:sp>
        <p:nvSpPr>
          <p:cNvPr name="TextBox 95" id="95"/>
          <p:cNvSpPr txBox="true"/>
          <p:nvPr/>
        </p:nvSpPr>
        <p:spPr>
          <a:xfrm rot="0">
            <a:off x="16574805" y="4614891"/>
            <a:ext cx="992781" cy="209340"/>
          </a:xfrm>
          <a:prstGeom prst="rect">
            <a:avLst/>
          </a:prstGeom>
        </p:spPr>
        <p:txBody>
          <a:bodyPr anchor="t" rtlCol="false" tIns="0" lIns="0" bIns="0" rIns="0">
            <a:spAutoFit/>
          </a:bodyPr>
          <a:lstStyle/>
          <a:p>
            <a:pPr algn="l">
              <a:lnSpc>
                <a:spcPts val="1700"/>
              </a:lnSpc>
            </a:pPr>
            <a:r>
              <a:rPr lang="en-US" sz="699">
                <a:solidFill>
                  <a:srgbClr val="3E3A39"/>
                </a:solidFill>
                <a:latin typeface="Nanum Square"/>
                <a:ea typeface="Nanum Square"/>
                <a:cs typeface="Nanum Square"/>
                <a:sym typeface="Nanum Square"/>
              </a:rPr>
              <a:t>532 Q Single : 20~500mJ</a:t>
            </a:r>
          </a:p>
        </p:txBody>
      </p:sp>
      <p:sp>
        <p:nvSpPr>
          <p:cNvPr name="TextBox 96" id="96"/>
          <p:cNvSpPr txBox="true"/>
          <p:nvPr/>
        </p:nvSpPr>
        <p:spPr>
          <a:xfrm rot="0">
            <a:off x="16574805" y="4830918"/>
            <a:ext cx="1278569" cy="209340"/>
          </a:xfrm>
          <a:prstGeom prst="rect">
            <a:avLst/>
          </a:prstGeom>
        </p:spPr>
        <p:txBody>
          <a:bodyPr anchor="t" rtlCol="false" tIns="0" lIns="0" bIns="0" rIns="0">
            <a:spAutoFit/>
          </a:bodyPr>
          <a:lstStyle/>
          <a:p>
            <a:pPr algn="l">
              <a:lnSpc>
                <a:spcPts val="1700"/>
              </a:lnSpc>
            </a:pPr>
            <a:r>
              <a:rPr lang="en-US" sz="699">
                <a:solidFill>
                  <a:srgbClr val="3E3A39"/>
                </a:solidFill>
                <a:latin typeface="Nanum Square"/>
                <a:ea typeface="Nanum Square"/>
                <a:cs typeface="Nanum Square"/>
                <a:sym typeface="Nanum Square"/>
              </a:rPr>
              <a:t>1064 Quasi-Long : 100~3500mJ</a:t>
            </a:r>
          </a:p>
        </p:txBody>
      </p:sp>
      <p:sp>
        <p:nvSpPr>
          <p:cNvPr name="TextBox 97" id="97"/>
          <p:cNvSpPr txBox="true"/>
          <p:nvPr/>
        </p:nvSpPr>
        <p:spPr>
          <a:xfrm rot="0">
            <a:off x="16574805" y="5046945"/>
            <a:ext cx="817016" cy="209340"/>
          </a:xfrm>
          <a:prstGeom prst="rect">
            <a:avLst/>
          </a:prstGeom>
        </p:spPr>
        <p:txBody>
          <a:bodyPr anchor="t" rtlCol="false" tIns="0" lIns="0" bIns="0" rIns="0">
            <a:spAutoFit/>
          </a:bodyPr>
          <a:lstStyle/>
          <a:p>
            <a:pPr algn="l">
              <a:lnSpc>
                <a:spcPts val="1700"/>
              </a:lnSpc>
            </a:pPr>
            <a:r>
              <a:rPr lang="en-US" sz="699">
                <a:solidFill>
                  <a:srgbClr val="3E3A39"/>
                </a:solidFill>
                <a:latin typeface="Nanum Square"/>
                <a:ea typeface="Nanum Square"/>
                <a:cs typeface="Nanum Square"/>
                <a:sym typeface="Nanum Square"/>
              </a:rPr>
              <a:t>1064 Long : 1~60mJ</a:t>
            </a:r>
          </a:p>
        </p:txBody>
      </p:sp>
      <p:sp>
        <p:nvSpPr>
          <p:cNvPr name="TextBox 98" id="98"/>
          <p:cNvSpPr txBox="true"/>
          <p:nvPr/>
        </p:nvSpPr>
        <p:spPr>
          <a:xfrm rot="0">
            <a:off x="13256304" y="5213223"/>
            <a:ext cx="430368" cy="133140"/>
          </a:xfrm>
          <a:prstGeom prst="rect">
            <a:avLst/>
          </a:prstGeom>
        </p:spPr>
        <p:txBody>
          <a:bodyPr anchor="t" rtlCol="false" tIns="0" lIns="0" bIns="0" rIns="0">
            <a:spAutoFit/>
          </a:bodyPr>
          <a:lstStyle/>
          <a:p>
            <a:pPr algn="l">
              <a:lnSpc>
                <a:spcPts val="979"/>
              </a:lnSpc>
            </a:pPr>
            <a:r>
              <a:rPr lang="en-US" b="true" sz="699">
                <a:solidFill>
                  <a:srgbClr val="00A0E9"/>
                </a:solidFill>
                <a:latin typeface="Nanum Square Bold"/>
                <a:ea typeface="Nanum Square Bold"/>
                <a:cs typeface="Nanum Square Bold"/>
                <a:sym typeface="Nanum Square Bold"/>
              </a:rPr>
              <a:t>1 Sessions</a:t>
            </a:r>
          </a:p>
        </p:txBody>
      </p:sp>
      <p:sp>
        <p:nvSpPr>
          <p:cNvPr name="TextBox 99" id="99"/>
          <p:cNvSpPr txBox="true"/>
          <p:nvPr/>
        </p:nvSpPr>
        <p:spPr>
          <a:xfrm rot="0">
            <a:off x="14496002" y="3321615"/>
            <a:ext cx="746560" cy="567185"/>
          </a:xfrm>
          <a:prstGeom prst="rect">
            <a:avLst/>
          </a:prstGeom>
        </p:spPr>
        <p:txBody>
          <a:bodyPr anchor="t" rtlCol="false" tIns="0" lIns="0" bIns="0" rIns="0">
            <a:spAutoFit/>
          </a:bodyPr>
          <a:lstStyle/>
          <a:p>
            <a:pPr algn="l">
              <a:lnSpc>
                <a:spcPts val="1100"/>
              </a:lnSpc>
            </a:pPr>
            <a:r>
              <a:rPr lang="en-US" b="true" sz="800">
                <a:solidFill>
                  <a:srgbClr val="000000"/>
                </a:solidFill>
                <a:latin typeface="Nanum Square Ultra-Bold"/>
                <a:ea typeface="Nanum Square Ultra-Bold"/>
                <a:cs typeface="Nanum Square Ultra-Bold"/>
                <a:sym typeface="Nanum Square Ultra-Bold"/>
              </a:rPr>
              <a:t>Laser Medium Wavelength Pulse duration Repetition rate </a:t>
            </a:r>
          </a:p>
        </p:txBody>
      </p:sp>
      <p:sp>
        <p:nvSpPr>
          <p:cNvPr name="TextBox 100" id="100"/>
          <p:cNvSpPr txBox="true"/>
          <p:nvPr/>
        </p:nvSpPr>
        <p:spPr>
          <a:xfrm rot="0">
            <a:off x="11232013" y="2026568"/>
            <a:ext cx="95469" cy="149228"/>
          </a:xfrm>
          <a:prstGeom prst="rect">
            <a:avLst/>
          </a:prstGeom>
        </p:spPr>
        <p:txBody>
          <a:bodyPr anchor="t" rtlCol="false" tIns="0" lIns="0" bIns="0" rIns="0">
            <a:spAutoFit/>
          </a:bodyPr>
          <a:lstStyle/>
          <a:p>
            <a:pPr algn="l">
              <a:lnSpc>
                <a:spcPts val="1100"/>
              </a:lnSpc>
            </a:pPr>
            <a:r>
              <a:rPr lang="en-US" sz="800">
                <a:solidFill>
                  <a:srgbClr val="3E3A39"/>
                </a:solidFill>
                <a:latin typeface="Nanum Gothic"/>
                <a:ea typeface="Nanum Gothic"/>
                <a:cs typeface="Nanum Gothic"/>
                <a:sym typeface="Nanum Gothic"/>
              </a:rPr>
              <a:t>•</a:t>
            </a:r>
          </a:p>
        </p:txBody>
      </p:sp>
      <p:sp>
        <p:nvSpPr>
          <p:cNvPr name="TextBox 101" id="101"/>
          <p:cNvSpPr txBox="true"/>
          <p:nvPr/>
        </p:nvSpPr>
        <p:spPr>
          <a:xfrm rot="0">
            <a:off x="11232013" y="2166271"/>
            <a:ext cx="95469" cy="149228"/>
          </a:xfrm>
          <a:prstGeom prst="rect">
            <a:avLst/>
          </a:prstGeom>
        </p:spPr>
        <p:txBody>
          <a:bodyPr anchor="t" rtlCol="false" tIns="0" lIns="0" bIns="0" rIns="0">
            <a:spAutoFit/>
          </a:bodyPr>
          <a:lstStyle/>
          <a:p>
            <a:pPr algn="l">
              <a:lnSpc>
                <a:spcPts val="1100"/>
              </a:lnSpc>
            </a:pPr>
            <a:r>
              <a:rPr lang="en-US" sz="800">
                <a:solidFill>
                  <a:srgbClr val="3E3A39"/>
                </a:solidFill>
                <a:latin typeface="Nanum Gothic"/>
                <a:ea typeface="Nanum Gothic"/>
                <a:cs typeface="Nanum Gothic"/>
                <a:sym typeface="Nanum Gothic"/>
              </a:rPr>
              <a:t>•</a:t>
            </a:r>
          </a:p>
        </p:txBody>
      </p:sp>
      <p:sp>
        <p:nvSpPr>
          <p:cNvPr name="TextBox 102" id="102"/>
          <p:cNvSpPr txBox="true"/>
          <p:nvPr/>
        </p:nvSpPr>
        <p:spPr>
          <a:xfrm rot="0">
            <a:off x="11232013" y="2305974"/>
            <a:ext cx="95469" cy="149228"/>
          </a:xfrm>
          <a:prstGeom prst="rect">
            <a:avLst/>
          </a:prstGeom>
        </p:spPr>
        <p:txBody>
          <a:bodyPr anchor="t" rtlCol="false" tIns="0" lIns="0" bIns="0" rIns="0">
            <a:spAutoFit/>
          </a:bodyPr>
          <a:lstStyle/>
          <a:p>
            <a:pPr algn="l">
              <a:lnSpc>
                <a:spcPts val="1100"/>
              </a:lnSpc>
            </a:pPr>
            <a:r>
              <a:rPr lang="en-US" sz="800">
                <a:solidFill>
                  <a:srgbClr val="3E3A39"/>
                </a:solidFill>
                <a:latin typeface="Nanum Gothic"/>
                <a:ea typeface="Nanum Gothic"/>
                <a:cs typeface="Nanum Gothic"/>
                <a:sym typeface="Nanum Gothic"/>
              </a:rPr>
              <a:t>•</a:t>
            </a:r>
          </a:p>
        </p:txBody>
      </p:sp>
      <p:sp>
        <p:nvSpPr>
          <p:cNvPr name="TextBox 103" id="103"/>
          <p:cNvSpPr txBox="true"/>
          <p:nvPr/>
        </p:nvSpPr>
        <p:spPr>
          <a:xfrm rot="0">
            <a:off x="11232013" y="2445668"/>
            <a:ext cx="95469" cy="149228"/>
          </a:xfrm>
          <a:prstGeom prst="rect">
            <a:avLst/>
          </a:prstGeom>
        </p:spPr>
        <p:txBody>
          <a:bodyPr anchor="t" rtlCol="false" tIns="0" lIns="0" bIns="0" rIns="0">
            <a:spAutoFit/>
          </a:bodyPr>
          <a:lstStyle/>
          <a:p>
            <a:pPr algn="l">
              <a:lnSpc>
                <a:spcPts val="1100"/>
              </a:lnSpc>
            </a:pPr>
            <a:r>
              <a:rPr lang="en-US" sz="800">
                <a:solidFill>
                  <a:srgbClr val="3E3A39"/>
                </a:solidFill>
                <a:latin typeface="Nanum Gothic"/>
                <a:ea typeface="Nanum Gothic"/>
                <a:cs typeface="Nanum Gothic"/>
                <a:sym typeface="Nanum Gothic"/>
              </a:rPr>
              <a:t>•</a:t>
            </a:r>
          </a:p>
        </p:txBody>
      </p:sp>
      <p:sp>
        <p:nvSpPr>
          <p:cNvPr name="TextBox 104" id="104"/>
          <p:cNvSpPr txBox="true"/>
          <p:nvPr/>
        </p:nvSpPr>
        <p:spPr>
          <a:xfrm rot="0">
            <a:off x="11231956" y="2923642"/>
            <a:ext cx="593207" cy="163020"/>
          </a:xfrm>
          <a:prstGeom prst="rect">
            <a:avLst/>
          </a:prstGeom>
        </p:spPr>
        <p:txBody>
          <a:bodyPr anchor="t" rtlCol="false" tIns="0" lIns="0" bIns="0" rIns="0">
            <a:spAutoFit/>
          </a:bodyPr>
          <a:lstStyle/>
          <a:p>
            <a:pPr algn="l">
              <a:lnSpc>
                <a:spcPts val="1260"/>
              </a:lnSpc>
            </a:pPr>
            <a:r>
              <a:rPr lang="en-US" b="true" sz="900">
                <a:solidFill>
                  <a:srgbClr val="0091D3"/>
                </a:solidFill>
                <a:latin typeface="Nanum Square Ultra-Bold"/>
                <a:ea typeface="Nanum Square Ultra-Bold"/>
                <a:cs typeface="Nanum Square Ultra-Bold"/>
                <a:sym typeface="Nanum Square Ultra-Bold"/>
              </a:rPr>
              <a:t>Indications</a:t>
            </a:r>
          </a:p>
        </p:txBody>
      </p:sp>
      <p:sp>
        <p:nvSpPr>
          <p:cNvPr name="TextBox 105" id="105"/>
          <p:cNvSpPr txBox="true"/>
          <p:nvPr/>
        </p:nvSpPr>
        <p:spPr>
          <a:xfrm rot="0">
            <a:off x="14495936" y="2923642"/>
            <a:ext cx="704040" cy="163020"/>
          </a:xfrm>
          <a:prstGeom prst="rect">
            <a:avLst/>
          </a:prstGeom>
        </p:spPr>
        <p:txBody>
          <a:bodyPr anchor="t" rtlCol="false" tIns="0" lIns="0" bIns="0" rIns="0">
            <a:spAutoFit/>
          </a:bodyPr>
          <a:lstStyle/>
          <a:p>
            <a:pPr algn="l">
              <a:lnSpc>
                <a:spcPts val="1260"/>
              </a:lnSpc>
            </a:pPr>
            <a:r>
              <a:rPr lang="en-US" b="true" sz="900">
                <a:solidFill>
                  <a:srgbClr val="0091D3"/>
                </a:solidFill>
                <a:latin typeface="Nanum Square Ultra-Bold"/>
                <a:ea typeface="Nanum Square Ultra-Bold"/>
                <a:cs typeface="Nanum Square Ultra-Bold"/>
                <a:sym typeface="Nanum Square Ultra-Bold"/>
              </a:rPr>
              <a:t>Specification</a:t>
            </a:r>
          </a:p>
        </p:txBody>
      </p:sp>
      <p:sp>
        <p:nvSpPr>
          <p:cNvPr name="TextBox 106" id="106"/>
          <p:cNvSpPr txBox="true"/>
          <p:nvPr/>
        </p:nvSpPr>
        <p:spPr>
          <a:xfrm rot="0">
            <a:off x="11232004" y="1148705"/>
            <a:ext cx="2525087" cy="695563"/>
          </a:xfrm>
          <a:prstGeom prst="rect">
            <a:avLst/>
          </a:prstGeom>
        </p:spPr>
        <p:txBody>
          <a:bodyPr anchor="t" rtlCol="false" tIns="0" lIns="0" bIns="0" rIns="0">
            <a:spAutoFit/>
          </a:bodyPr>
          <a:lstStyle/>
          <a:p>
            <a:pPr algn="l">
              <a:lnSpc>
                <a:spcPts val="726"/>
              </a:lnSpc>
            </a:pPr>
            <a:r>
              <a:rPr lang="en-US" sz="800">
                <a:solidFill>
                  <a:srgbClr val="000000"/>
                </a:solidFill>
                <a:latin typeface="Nanum Square Light"/>
                <a:ea typeface="Nanum Square Light"/>
                <a:cs typeface="Nanum Square Light"/>
                <a:sym typeface="Nanum Square Light"/>
              </a:rPr>
              <a:t>Medical &amp; Aestethic Solution SNJ </a:t>
            </a:r>
          </a:p>
          <a:p>
            <a:pPr algn="l">
              <a:lnSpc>
                <a:spcPts val="3178"/>
              </a:lnSpc>
            </a:pPr>
            <a:r>
              <a:rPr lang="en-US" b="true" sz="3500">
                <a:solidFill>
                  <a:srgbClr val="00A0E9"/>
                </a:solidFill>
                <a:latin typeface="KoPub바탕체 Bold"/>
                <a:ea typeface="KoPub바탕체 Bold"/>
                <a:cs typeface="KoPub바탕체 Bold"/>
                <a:sym typeface="KoPub바탕체 Bold"/>
              </a:rPr>
              <a:t>Nd:yag laser</a:t>
            </a:r>
          </a:p>
        </p:txBody>
      </p:sp>
      <p:sp>
        <p:nvSpPr>
          <p:cNvPr name="TextBox 107" id="107"/>
          <p:cNvSpPr txBox="true"/>
          <p:nvPr/>
        </p:nvSpPr>
        <p:spPr>
          <a:xfrm rot="0">
            <a:off x="14953907" y="5670309"/>
            <a:ext cx="19040" cy="99155"/>
          </a:xfrm>
          <a:prstGeom prst="rect">
            <a:avLst/>
          </a:prstGeom>
        </p:spPr>
        <p:txBody>
          <a:bodyPr anchor="t" rtlCol="false" tIns="0" lIns="0" bIns="0" rIns="0">
            <a:spAutoFit/>
          </a:bodyPr>
          <a:lstStyle/>
          <a:p>
            <a:pPr algn="l">
              <a:lnSpc>
                <a:spcPts val="799"/>
              </a:lnSpc>
            </a:pPr>
            <a:r>
              <a:rPr lang="en-US" sz="600">
                <a:solidFill>
                  <a:srgbClr val="3E3A39"/>
                </a:solidFill>
                <a:latin typeface="Nanum Square Light"/>
                <a:ea typeface="Nanum Square Light"/>
                <a:cs typeface="Nanum Square Light"/>
                <a:sym typeface="Nanum Square Light"/>
              </a:rPr>
              <a:t> </a:t>
            </a:r>
          </a:p>
        </p:txBody>
      </p:sp>
      <p:sp>
        <p:nvSpPr>
          <p:cNvPr name="TextBox 108" id="108"/>
          <p:cNvSpPr txBox="true"/>
          <p:nvPr/>
        </p:nvSpPr>
        <p:spPr>
          <a:xfrm rot="0">
            <a:off x="14495993" y="5771883"/>
            <a:ext cx="890349" cy="99155"/>
          </a:xfrm>
          <a:prstGeom prst="rect">
            <a:avLst/>
          </a:prstGeom>
        </p:spPr>
        <p:txBody>
          <a:bodyPr anchor="t" rtlCol="false" tIns="0" lIns="0" bIns="0" rIns="0">
            <a:spAutoFit/>
          </a:bodyPr>
          <a:lstStyle/>
          <a:p>
            <a:pPr algn="l">
              <a:lnSpc>
                <a:spcPts val="799"/>
              </a:lnSpc>
            </a:pPr>
            <a:r>
              <a:rPr lang="en-US" sz="600">
                <a:solidFill>
                  <a:srgbClr val="3E3A39"/>
                </a:solidFill>
                <a:latin typeface="Nanum Square Light"/>
                <a:ea typeface="Nanum Square Light"/>
                <a:cs typeface="Nanum Square Light"/>
                <a:sym typeface="Nanum Square Light"/>
              </a:rPr>
              <a:t>(1064: 2~10, 532: 1~7mm)</a:t>
            </a:r>
          </a:p>
        </p:txBody>
      </p:sp>
      <p:sp>
        <p:nvSpPr>
          <p:cNvPr name="Freeform 109" id="109"/>
          <p:cNvSpPr/>
          <p:nvPr/>
        </p:nvSpPr>
        <p:spPr>
          <a:xfrm flipH="false" flipV="false" rot="0">
            <a:off x="7862527" y="809342"/>
            <a:ext cx="1980386" cy="5956047"/>
          </a:xfrm>
          <a:custGeom>
            <a:avLst/>
            <a:gdLst/>
            <a:ahLst/>
            <a:cxnLst/>
            <a:rect r="r" b="b" t="t" l="l"/>
            <a:pathLst>
              <a:path h="5956047" w="1980386">
                <a:moveTo>
                  <a:pt x="0" y="0"/>
                </a:moveTo>
                <a:lnTo>
                  <a:pt x="1980386" y="0"/>
                </a:lnTo>
                <a:lnTo>
                  <a:pt x="1980386" y="5956046"/>
                </a:lnTo>
                <a:lnTo>
                  <a:pt x="0" y="5956046"/>
                </a:lnTo>
                <a:lnTo>
                  <a:pt x="0" y="0"/>
                </a:lnTo>
                <a:close/>
              </a:path>
            </a:pathLst>
          </a:custGeom>
          <a:blipFill>
            <a:blip r:embed="rId19"/>
            <a:stretch>
              <a:fillRect l="0" t="0" r="0" b="0"/>
            </a:stretch>
          </a:blipFill>
        </p:spPr>
      </p:sp>
      <p:sp>
        <p:nvSpPr>
          <p:cNvPr name="Freeform 110" id="110"/>
          <p:cNvSpPr/>
          <p:nvPr/>
        </p:nvSpPr>
        <p:spPr>
          <a:xfrm flipH="false" flipV="false" rot="0">
            <a:off x="1240231" y="809342"/>
            <a:ext cx="1970381" cy="5925957"/>
          </a:xfrm>
          <a:custGeom>
            <a:avLst/>
            <a:gdLst/>
            <a:ahLst/>
            <a:cxnLst/>
            <a:rect r="r" b="b" t="t" l="l"/>
            <a:pathLst>
              <a:path h="5925957" w="1970381">
                <a:moveTo>
                  <a:pt x="0" y="0"/>
                </a:moveTo>
                <a:lnTo>
                  <a:pt x="1970381" y="0"/>
                </a:lnTo>
                <a:lnTo>
                  <a:pt x="1970381" y="5925957"/>
                </a:lnTo>
                <a:lnTo>
                  <a:pt x="0" y="5925957"/>
                </a:lnTo>
                <a:lnTo>
                  <a:pt x="0" y="0"/>
                </a:lnTo>
                <a:close/>
              </a:path>
            </a:pathLst>
          </a:custGeom>
          <a:blipFill>
            <a:blip r:embed="rId20"/>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540001" y="707307"/>
            <a:ext cx="9611992" cy="25403"/>
            <a:chOff x="0" y="0"/>
            <a:chExt cx="9611995" cy="25400"/>
          </a:xfrm>
        </p:grpSpPr>
        <p:sp>
          <p:nvSpPr>
            <p:cNvPr name="Freeform 3" id="3"/>
            <p:cNvSpPr/>
            <p:nvPr/>
          </p:nvSpPr>
          <p:spPr>
            <a:xfrm flipH="false" flipV="false" rot="0">
              <a:off x="0" y="0"/>
              <a:ext cx="9611995" cy="25400"/>
            </a:xfrm>
            <a:custGeom>
              <a:avLst/>
              <a:gdLst/>
              <a:ahLst/>
              <a:cxnLst/>
              <a:rect r="r" b="b" t="t" l="l"/>
              <a:pathLst>
                <a:path h="25400" w="9611995">
                  <a:moveTo>
                    <a:pt x="0" y="0"/>
                  </a:moveTo>
                  <a:lnTo>
                    <a:pt x="9611995" y="0"/>
                  </a:lnTo>
                  <a:lnTo>
                    <a:pt x="9611995" y="25400"/>
                  </a:lnTo>
                  <a:lnTo>
                    <a:pt x="0" y="25400"/>
                  </a:lnTo>
                  <a:close/>
                </a:path>
              </a:pathLst>
            </a:custGeom>
            <a:solidFill>
              <a:srgbClr val="000000"/>
            </a:solidFill>
          </p:spPr>
        </p:sp>
      </p:grpSp>
      <p:grpSp>
        <p:nvGrpSpPr>
          <p:cNvPr name="Group 4" id="4"/>
          <p:cNvGrpSpPr>
            <a:grpSpLocks noChangeAspect="true"/>
          </p:cNvGrpSpPr>
          <p:nvPr/>
        </p:nvGrpSpPr>
        <p:grpSpPr>
          <a:xfrm rot="0">
            <a:off x="540001" y="6822538"/>
            <a:ext cx="9611992" cy="9525"/>
            <a:chOff x="0" y="0"/>
            <a:chExt cx="9611995" cy="9525"/>
          </a:xfrm>
        </p:grpSpPr>
        <p:sp>
          <p:nvSpPr>
            <p:cNvPr name="Freeform 5" id="5"/>
            <p:cNvSpPr/>
            <p:nvPr/>
          </p:nvSpPr>
          <p:spPr>
            <a:xfrm flipH="false" flipV="false" rot="0">
              <a:off x="0" y="0"/>
              <a:ext cx="9611995" cy="9525"/>
            </a:xfrm>
            <a:custGeom>
              <a:avLst/>
              <a:gdLst/>
              <a:ahLst/>
              <a:cxnLst/>
              <a:rect r="r" b="b" t="t" l="l"/>
              <a:pathLst>
                <a:path h="9525" w="9611995">
                  <a:moveTo>
                    <a:pt x="0" y="0"/>
                  </a:moveTo>
                  <a:lnTo>
                    <a:pt x="9611995" y="0"/>
                  </a:lnTo>
                  <a:lnTo>
                    <a:pt x="9611995" y="9525"/>
                  </a:lnTo>
                  <a:lnTo>
                    <a:pt x="0" y="9525"/>
                  </a:lnTo>
                  <a:close/>
                </a:path>
              </a:pathLst>
            </a:custGeom>
            <a:solidFill>
              <a:srgbClr val="000000"/>
            </a:solidFill>
          </p:spPr>
        </p:sp>
      </p:grpSp>
      <p:grpSp>
        <p:nvGrpSpPr>
          <p:cNvPr name="Group 6" id="6"/>
          <p:cNvGrpSpPr>
            <a:grpSpLocks noChangeAspect="true"/>
          </p:cNvGrpSpPr>
          <p:nvPr/>
        </p:nvGrpSpPr>
        <p:grpSpPr>
          <a:xfrm rot="0">
            <a:off x="11232004" y="707307"/>
            <a:ext cx="9611992" cy="25403"/>
            <a:chOff x="0" y="0"/>
            <a:chExt cx="9611995" cy="25400"/>
          </a:xfrm>
        </p:grpSpPr>
        <p:sp>
          <p:nvSpPr>
            <p:cNvPr name="Freeform 7" id="7"/>
            <p:cNvSpPr/>
            <p:nvPr/>
          </p:nvSpPr>
          <p:spPr>
            <a:xfrm flipH="false" flipV="false" rot="0">
              <a:off x="0" y="0"/>
              <a:ext cx="9611995" cy="25400"/>
            </a:xfrm>
            <a:custGeom>
              <a:avLst/>
              <a:gdLst/>
              <a:ahLst/>
              <a:cxnLst/>
              <a:rect r="r" b="b" t="t" l="l"/>
              <a:pathLst>
                <a:path h="25400" w="9611995">
                  <a:moveTo>
                    <a:pt x="0" y="0"/>
                  </a:moveTo>
                  <a:lnTo>
                    <a:pt x="9611995" y="0"/>
                  </a:lnTo>
                  <a:lnTo>
                    <a:pt x="9611995" y="25400"/>
                  </a:lnTo>
                  <a:lnTo>
                    <a:pt x="0" y="25400"/>
                  </a:lnTo>
                  <a:close/>
                </a:path>
              </a:pathLst>
            </a:custGeom>
            <a:solidFill>
              <a:srgbClr val="000000"/>
            </a:solidFill>
          </p:spPr>
        </p:sp>
      </p:grpSp>
      <p:grpSp>
        <p:nvGrpSpPr>
          <p:cNvPr name="Group 8" id="8"/>
          <p:cNvGrpSpPr>
            <a:grpSpLocks noChangeAspect="true"/>
          </p:cNvGrpSpPr>
          <p:nvPr/>
        </p:nvGrpSpPr>
        <p:grpSpPr>
          <a:xfrm rot="0">
            <a:off x="11232004" y="6822538"/>
            <a:ext cx="9611992" cy="9525"/>
            <a:chOff x="0" y="0"/>
            <a:chExt cx="9611995" cy="9525"/>
          </a:xfrm>
        </p:grpSpPr>
        <p:sp>
          <p:nvSpPr>
            <p:cNvPr name="Freeform 9" id="9"/>
            <p:cNvSpPr/>
            <p:nvPr/>
          </p:nvSpPr>
          <p:spPr>
            <a:xfrm flipH="false" flipV="false" rot="0">
              <a:off x="0" y="0"/>
              <a:ext cx="9611995" cy="9525"/>
            </a:xfrm>
            <a:custGeom>
              <a:avLst/>
              <a:gdLst/>
              <a:ahLst/>
              <a:cxnLst/>
              <a:rect r="r" b="b" t="t" l="l"/>
              <a:pathLst>
                <a:path h="9525" w="9611995">
                  <a:moveTo>
                    <a:pt x="0" y="0"/>
                  </a:moveTo>
                  <a:lnTo>
                    <a:pt x="9611995" y="0"/>
                  </a:lnTo>
                  <a:lnTo>
                    <a:pt x="9611995" y="9525"/>
                  </a:lnTo>
                  <a:lnTo>
                    <a:pt x="0" y="9525"/>
                  </a:lnTo>
                  <a:close/>
                </a:path>
              </a:pathLst>
            </a:custGeom>
            <a:solidFill>
              <a:srgbClr val="000000"/>
            </a:solidFill>
          </p:spPr>
        </p:sp>
      </p:grpSp>
      <p:grpSp>
        <p:nvGrpSpPr>
          <p:cNvPr name="Group 10" id="10"/>
          <p:cNvGrpSpPr>
            <a:grpSpLocks noChangeAspect="true"/>
          </p:cNvGrpSpPr>
          <p:nvPr/>
        </p:nvGrpSpPr>
        <p:grpSpPr>
          <a:xfrm rot="0">
            <a:off x="10628500" y="3081109"/>
            <a:ext cx="10819009" cy="1350550"/>
            <a:chOff x="0" y="0"/>
            <a:chExt cx="10819003" cy="1350556"/>
          </a:xfrm>
        </p:grpSpPr>
        <p:sp>
          <p:nvSpPr>
            <p:cNvPr name="Freeform 11" id="11"/>
            <p:cNvSpPr/>
            <p:nvPr/>
          </p:nvSpPr>
          <p:spPr>
            <a:xfrm flipH="false" flipV="false" rot="0">
              <a:off x="63500" y="109855"/>
              <a:ext cx="10702671" cy="3175"/>
            </a:xfrm>
            <a:custGeom>
              <a:avLst/>
              <a:gdLst/>
              <a:ahLst/>
              <a:cxnLst/>
              <a:rect r="r" b="b" t="t" l="l"/>
              <a:pathLst>
                <a:path h="3175" w="10702671">
                  <a:moveTo>
                    <a:pt x="0" y="0"/>
                  </a:moveTo>
                  <a:lnTo>
                    <a:pt x="0" y="3175"/>
                  </a:lnTo>
                  <a:lnTo>
                    <a:pt x="12700" y="3175"/>
                  </a:lnTo>
                  <a:lnTo>
                    <a:pt x="12700" y="0"/>
                  </a:lnTo>
                  <a:close/>
                  <a:moveTo>
                    <a:pt x="25400" y="0"/>
                  </a:moveTo>
                  <a:lnTo>
                    <a:pt x="25400" y="3175"/>
                  </a:lnTo>
                  <a:lnTo>
                    <a:pt x="38100" y="3175"/>
                  </a:lnTo>
                  <a:lnTo>
                    <a:pt x="38100" y="0"/>
                  </a:lnTo>
                  <a:close/>
                  <a:moveTo>
                    <a:pt x="50800" y="0"/>
                  </a:moveTo>
                  <a:lnTo>
                    <a:pt x="50800" y="3175"/>
                  </a:lnTo>
                  <a:lnTo>
                    <a:pt x="63500" y="3175"/>
                  </a:lnTo>
                  <a:lnTo>
                    <a:pt x="63500" y="0"/>
                  </a:lnTo>
                  <a:close/>
                  <a:moveTo>
                    <a:pt x="76200" y="0"/>
                  </a:moveTo>
                  <a:lnTo>
                    <a:pt x="76200" y="3175"/>
                  </a:lnTo>
                  <a:lnTo>
                    <a:pt x="88900" y="3175"/>
                  </a:lnTo>
                  <a:lnTo>
                    <a:pt x="88900" y="0"/>
                  </a:lnTo>
                  <a:close/>
                  <a:moveTo>
                    <a:pt x="101600" y="0"/>
                  </a:moveTo>
                  <a:lnTo>
                    <a:pt x="101600" y="3175"/>
                  </a:lnTo>
                  <a:lnTo>
                    <a:pt x="114300" y="3175"/>
                  </a:lnTo>
                  <a:lnTo>
                    <a:pt x="114300" y="0"/>
                  </a:lnTo>
                  <a:close/>
                  <a:moveTo>
                    <a:pt x="127000" y="0"/>
                  </a:moveTo>
                  <a:lnTo>
                    <a:pt x="127000" y="3175"/>
                  </a:lnTo>
                  <a:lnTo>
                    <a:pt x="139700" y="3175"/>
                  </a:lnTo>
                  <a:lnTo>
                    <a:pt x="139700" y="0"/>
                  </a:lnTo>
                  <a:close/>
                  <a:moveTo>
                    <a:pt x="152400" y="0"/>
                  </a:moveTo>
                  <a:lnTo>
                    <a:pt x="152400" y="3175"/>
                  </a:lnTo>
                  <a:lnTo>
                    <a:pt x="165100" y="3175"/>
                  </a:lnTo>
                  <a:lnTo>
                    <a:pt x="165100" y="0"/>
                  </a:lnTo>
                  <a:close/>
                  <a:moveTo>
                    <a:pt x="177800" y="0"/>
                  </a:moveTo>
                  <a:lnTo>
                    <a:pt x="177800" y="3175"/>
                  </a:lnTo>
                  <a:lnTo>
                    <a:pt x="190500" y="3175"/>
                  </a:lnTo>
                  <a:lnTo>
                    <a:pt x="190500" y="0"/>
                  </a:lnTo>
                  <a:close/>
                  <a:moveTo>
                    <a:pt x="203200" y="0"/>
                  </a:moveTo>
                  <a:lnTo>
                    <a:pt x="203200" y="3175"/>
                  </a:lnTo>
                  <a:lnTo>
                    <a:pt x="215900" y="3175"/>
                  </a:lnTo>
                  <a:lnTo>
                    <a:pt x="215900" y="0"/>
                  </a:lnTo>
                  <a:close/>
                  <a:moveTo>
                    <a:pt x="228600" y="0"/>
                  </a:moveTo>
                  <a:lnTo>
                    <a:pt x="228600" y="3175"/>
                  </a:lnTo>
                  <a:lnTo>
                    <a:pt x="241300" y="3175"/>
                  </a:lnTo>
                  <a:lnTo>
                    <a:pt x="241300" y="0"/>
                  </a:lnTo>
                  <a:close/>
                  <a:moveTo>
                    <a:pt x="254000" y="0"/>
                  </a:moveTo>
                  <a:lnTo>
                    <a:pt x="254000" y="3175"/>
                  </a:lnTo>
                  <a:lnTo>
                    <a:pt x="266700" y="3175"/>
                  </a:lnTo>
                  <a:lnTo>
                    <a:pt x="266700" y="0"/>
                  </a:lnTo>
                  <a:close/>
                  <a:moveTo>
                    <a:pt x="279400" y="0"/>
                  </a:moveTo>
                  <a:lnTo>
                    <a:pt x="279400" y="3175"/>
                  </a:lnTo>
                  <a:lnTo>
                    <a:pt x="292100" y="3175"/>
                  </a:lnTo>
                  <a:lnTo>
                    <a:pt x="292100" y="0"/>
                  </a:lnTo>
                  <a:close/>
                  <a:moveTo>
                    <a:pt x="304800" y="0"/>
                  </a:moveTo>
                  <a:lnTo>
                    <a:pt x="304800" y="3175"/>
                  </a:lnTo>
                  <a:lnTo>
                    <a:pt x="317500" y="3175"/>
                  </a:lnTo>
                  <a:lnTo>
                    <a:pt x="317500" y="0"/>
                  </a:lnTo>
                  <a:close/>
                  <a:moveTo>
                    <a:pt x="330200" y="0"/>
                  </a:moveTo>
                  <a:lnTo>
                    <a:pt x="330200" y="3175"/>
                  </a:lnTo>
                  <a:lnTo>
                    <a:pt x="342900" y="3175"/>
                  </a:lnTo>
                  <a:lnTo>
                    <a:pt x="342900" y="0"/>
                  </a:lnTo>
                  <a:close/>
                  <a:moveTo>
                    <a:pt x="355600" y="0"/>
                  </a:moveTo>
                  <a:lnTo>
                    <a:pt x="355600" y="3175"/>
                  </a:lnTo>
                  <a:lnTo>
                    <a:pt x="368300" y="3175"/>
                  </a:lnTo>
                  <a:lnTo>
                    <a:pt x="368300" y="0"/>
                  </a:lnTo>
                  <a:close/>
                  <a:moveTo>
                    <a:pt x="381000" y="0"/>
                  </a:moveTo>
                  <a:lnTo>
                    <a:pt x="381000" y="3175"/>
                  </a:lnTo>
                  <a:lnTo>
                    <a:pt x="393700" y="3175"/>
                  </a:lnTo>
                  <a:lnTo>
                    <a:pt x="393700" y="0"/>
                  </a:lnTo>
                  <a:close/>
                  <a:moveTo>
                    <a:pt x="406400" y="0"/>
                  </a:moveTo>
                  <a:lnTo>
                    <a:pt x="406400" y="3175"/>
                  </a:lnTo>
                  <a:lnTo>
                    <a:pt x="419100" y="3175"/>
                  </a:lnTo>
                  <a:lnTo>
                    <a:pt x="419100" y="0"/>
                  </a:lnTo>
                  <a:close/>
                  <a:moveTo>
                    <a:pt x="431800" y="0"/>
                  </a:moveTo>
                  <a:lnTo>
                    <a:pt x="431800" y="3175"/>
                  </a:lnTo>
                  <a:lnTo>
                    <a:pt x="444500" y="3175"/>
                  </a:lnTo>
                  <a:lnTo>
                    <a:pt x="444500" y="0"/>
                  </a:lnTo>
                  <a:close/>
                  <a:moveTo>
                    <a:pt x="457200" y="0"/>
                  </a:moveTo>
                  <a:lnTo>
                    <a:pt x="457200" y="3175"/>
                  </a:lnTo>
                  <a:lnTo>
                    <a:pt x="469900" y="3175"/>
                  </a:lnTo>
                  <a:lnTo>
                    <a:pt x="469900" y="0"/>
                  </a:lnTo>
                  <a:close/>
                  <a:moveTo>
                    <a:pt x="482600" y="0"/>
                  </a:moveTo>
                  <a:lnTo>
                    <a:pt x="482600" y="3175"/>
                  </a:lnTo>
                  <a:lnTo>
                    <a:pt x="495300" y="3175"/>
                  </a:lnTo>
                  <a:lnTo>
                    <a:pt x="495300" y="0"/>
                  </a:lnTo>
                  <a:close/>
                  <a:moveTo>
                    <a:pt x="508000" y="0"/>
                  </a:moveTo>
                  <a:lnTo>
                    <a:pt x="508000" y="3175"/>
                  </a:lnTo>
                  <a:lnTo>
                    <a:pt x="520700" y="3175"/>
                  </a:lnTo>
                  <a:lnTo>
                    <a:pt x="520700" y="0"/>
                  </a:lnTo>
                  <a:close/>
                  <a:moveTo>
                    <a:pt x="533400" y="0"/>
                  </a:moveTo>
                  <a:lnTo>
                    <a:pt x="533400" y="3175"/>
                  </a:lnTo>
                  <a:lnTo>
                    <a:pt x="546100" y="3175"/>
                  </a:lnTo>
                  <a:lnTo>
                    <a:pt x="546100" y="0"/>
                  </a:lnTo>
                  <a:close/>
                  <a:moveTo>
                    <a:pt x="558800" y="0"/>
                  </a:moveTo>
                  <a:lnTo>
                    <a:pt x="558800" y="3175"/>
                  </a:lnTo>
                  <a:lnTo>
                    <a:pt x="571500" y="3175"/>
                  </a:lnTo>
                  <a:lnTo>
                    <a:pt x="571500" y="0"/>
                  </a:lnTo>
                  <a:close/>
                  <a:moveTo>
                    <a:pt x="584200" y="0"/>
                  </a:moveTo>
                  <a:lnTo>
                    <a:pt x="584200" y="3175"/>
                  </a:lnTo>
                  <a:lnTo>
                    <a:pt x="596900" y="3175"/>
                  </a:lnTo>
                  <a:lnTo>
                    <a:pt x="596900" y="0"/>
                  </a:lnTo>
                  <a:close/>
                  <a:moveTo>
                    <a:pt x="609600" y="0"/>
                  </a:moveTo>
                  <a:lnTo>
                    <a:pt x="609600" y="3175"/>
                  </a:lnTo>
                  <a:lnTo>
                    <a:pt x="622300" y="3175"/>
                  </a:lnTo>
                  <a:lnTo>
                    <a:pt x="622300" y="0"/>
                  </a:lnTo>
                  <a:close/>
                  <a:moveTo>
                    <a:pt x="635000" y="0"/>
                  </a:moveTo>
                  <a:lnTo>
                    <a:pt x="635000" y="3175"/>
                  </a:lnTo>
                  <a:lnTo>
                    <a:pt x="647700" y="3175"/>
                  </a:lnTo>
                  <a:lnTo>
                    <a:pt x="647700" y="0"/>
                  </a:lnTo>
                  <a:close/>
                  <a:moveTo>
                    <a:pt x="660400" y="0"/>
                  </a:moveTo>
                  <a:lnTo>
                    <a:pt x="660400" y="3175"/>
                  </a:lnTo>
                  <a:lnTo>
                    <a:pt x="673100" y="3175"/>
                  </a:lnTo>
                  <a:lnTo>
                    <a:pt x="673100" y="0"/>
                  </a:lnTo>
                  <a:close/>
                  <a:moveTo>
                    <a:pt x="685800" y="0"/>
                  </a:moveTo>
                  <a:lnTo>
                    <a:pt x="685800" y="3175"/>
                  </a:lnTo>
                  <a:lnTo>
                    <a:pt x="698500" y="3175"/>
                  </a:lnTo>
                  <a:lnTo>
                    <a:pt x="698500" y="0"/>
                  </a:lnTo>
                  <a:close/>
                  <a:moveTo>
                    <a:pt x="711200" y="0"/>
                  </a:moveTo>
                  <a:lnTo>
                    <a:pt x="711200" y="3175"/>
                  </a:lnTo>
                  <a:lnTo>
                    <a:pt x="723900" y="3175"/>
                  </a:lnTo>
                  <a:lnTo>
                    <a:pt x="723900" y="0"/>
                  </a:lnTo>
                  <a:close/>
                  <a:moveTo>
                    <a:pt x="736600" y="0"/>
                  </a:moveTo>
                  <a:lnTo>
                    <a:pt x="736600" y="3175"/>
                  </a:lnTo>
                  <a:lnTo>
                    <a:pt x="749300" y="3175"/>
                  </a:lnTo>
                  <a:lnTo>
                    <a:pt x="749300" y="0"/>
                  </a:lnTo>
                  <a:close/>
                  <a:moveTo>
                    <a:pt x="762000" y="0"/>
                  </a:moveTo>
                  <a:lnTo>
                    <a:pt x="762000" y="3175"/>
                  </a:lnTo>
                  <a:lnTo>
                    <a:pt x="774700" y="3175"/>
                  </a:lnTo>
                  <a:lnTo>
                    <a:pt x="774700" y="0"/>
                  </a:lnTo>
                  <a:close/>
                  <a:moveTo>
                    <a:pt x="787400" y="0"/>
                  </a:moveTo>
                  <a:lnTo>
                    <a:pt x="787400" y="3175"/>
                  </a:lnTo>
                  <a:lnTo>
                    <a:pt x="800100" y="3175"/>
                  </a:lnTo>
                  <a:lnTo>
                    <a:pt x="800100" y="0"/>
                  </a:lnTo>
                  <a:close/>
                  <a:moveTo>
                    <a:pt x="812800" y="0"/>
                  </a:moveTo>
                  <a:lnTo>
                    <a:pt x="812800" y="3175"/>
                  </a:lnTo>
                  <a:lnTo>
                    <a:pt x="825500" y="3175"/>
                  </a:lnTo>
                  <a:lnTo>
                    <a:pt x="825500" y="0"/>
                  </a:lnTo>
                  <a:close/>
                  <a:moveTo>
                    <a:pt x="838200" y="0"/>
                  </a:moveTo>
                  <a:lnTo>
                    <a:pt x="838200" y="3175"/>
                  </a:lnTo>
                  <a:lnTo>
                    <a:pt x="850900" y="3175"/>
                  </a:lnTo>
                  <a:lnTo>
                    <a:pt x="850900" y="0"/>
                  </a:lnTo>
                  <a:close/>
                  <a:moveTo>
                    <a:pt x="863600" y="0"/>
                  </a:moveTo>
                  <a:lnTo>
                    <a:pt x="863600" y="3175"/>
                  </a:lnTo>
                  <a:lnTo>
                    <a:pt x="876300" y="3175"/>
                  </a:lnTo>
                  <a:lnTo>
                    <a:pt x="876300" y="0"/>
                  </a:lnTo>
                  <a:close/>
                  <a:moveTo>
                    <a:pt x="889000" y="0"/>
                  </a:moveTo>
                  <a:lnTo>
                    <a:pt x="889000" y="3175"/>
                  </a:lnTo>
                  <a:lnTo>
                    <a:pt x="901700" y="3175"/>
                  </a:lnTo>
                  <a:lnTo>
                    <a:pt x="901700" y="0"/>
                  </a:lnTo>
                  <a:close/>
                  <a:moveTo>
                    <a:pt x="914400" y="0"/>
                  </a:moveTo>
                  <a:lnTo>
                    <a:pt x="914400" y="3175"/>
                  </a:lnTo>
                  <a:lnTo>
                    <a:pt x="927100" y="3175"/>
                  </a:lnTo>
                  <a:lnTo>
                    <a:pt x="927100" y="0"/>
                  </a:lnTo>
                  <a:close/>
                  <a:moveTo>
                    <a:pt x="939800" y="0"/>
                  </a:moveTo>
                  <a:lnTo>
                    <a:pt x="939800" y="3175"/>
                  </a:lnTo>
                  <a:lnTo>
                    <a:pt x="952500" y="3175"/>
                  </a:lnTo>
                  <a:lnTo>
                    <a:pt x="952500" y="0"/>
                  </a:lnTo>
                  <a:close/>
                  <a:moveTo>
                    <a:pt x="965200" y="0"/>
                  </a:moveTo>
                  <a:lnTo>
                    <a:pt x="965200" y="3175"/>
                  </a:lnTo>
                  <a:lnTo>
                    <a:pt x="977900" y="3175"/>
                  </a:lnTo>
                  <a:lnTo>
                    <a:pt x="977900" y="0"/>
                  </a:lnTo>
                  <a:close/>
                  <a:moveTo>
                    <a:pt x="990600" y="0"/>
                  </a:moveTo>
                  <a:lnTo>
                    <a:pt x="990600" y="3175"/>
                  </a:lnTo>
                  <a:lnTo>
                    <a:pt x="1003300" y="3175"/>
                  </a:lnTo>
                  <a:lnTo>
                    <a:pt x="1003300" y="0"/>
                  </a:lnTo>
                  <a:close/>
                  <a:moveTo>
                    <a:pt x="1016000" y="0"/>
                  </a:moveTo>
                  <a:lnTo>
                    <a:pt x="1016000" y="3175"/>
                  </a:lnTo>
                  <a:lnTo>
                    <a:pt x="1028700" y="3175"/>
                  </a:lnTo>
                  <a:lnTo>
                    <a:pt x="1028700" y="0"/>
                  </a:lnTo>
                  <a:close/>
                  <a:moveTo>
                    <a:pt x="1041400" y="0"/>
                  </a:moveTo>
                  <a:lnTo>
                    <a:pt x="1041400" y="3175"/>
                  </a:lnTo>
                  <a:lnTo>
                    <a:pt x="1054100" y="3175"/>
                  </a:lnTo>
                  <a:lnTo>
                    <a:pt x="1054100" y="0"/>
                  </a:lnTo>
                  <a:close/>
                  <a:moveTo>
                    <a:pt x="1066800" y="0"/>
                  </a:moveTo>
                  <a:lnTo>
                    <a:pt x="1066800" y="3175"/>
                  </a:lnTo>
                  <a:lnTo>
                    <a:pt x="1079500" y="3175"/>
                  </a:lnTo>
                  <a:lnTo>
                    <a:pt x="1079500" y="0"/>
                  </a:lnTo>
                  <a:close/>
                  <a:moveTo>
                    <a:pt x="1092200" y="0"/>
                  </a:moveTo>
                  <a:lnTo>
                    <a:pt x="1092200" y="3175"/>
                  </a:lnTo>
                  <a:lnTo>
                    <a:pt x="1104900" y="3175"/>
                  </a:lnTo>
                  <a:lnTo>
                    <a:pt x="1104900" y="0"/>
                  </a:lnTo>
                  <a:close/>
                  <a:moveTo>
                    <a:pt x="1117600" y="0"/>
                  </a:moveTo>
                  <a:lnTo>
                    <a:pt x="1117600" y="3175"/>
                  </a:lnTo>
                  <a:lnTo>
                    <a:pt x="1130300" y="3175"/>
                  </a:lnTo>
                  <a:lnTo>
                    <a:pt x="1130300" y="0"/>
                  </a:lnTo>
                  <a:close/>
                  <a:moveTo>
                    <a:pt x="1143000" y="0"/>
                  </a:moveTo>
                  <a:lnTo>
                    <a:pt x="1143000" y="3175"/>
                  </a:lnTo>
                  <a:lnTo>
                    <a:pt x="1155700" y="3175"/>
                  </a:lnTo>
                  <a:lnTo>
                    <a:pt x="1155700" y="0"/>
                  </a:lnTo>
                  <a:close/>
                  <a:moveTo>
                    <a:pt x="1168400" y="0"/>
                  </a:moveTo>
                  <a:lnTo>
                    <a:pt x="1168400" y="3175"/>
                  </a:lnTo>
                  <a:lnTo>
                    <a:pt x="1181100" y="3175"/>
                  </a:lnTo>
                  <a:lnTo>
                    <a:pt x="1181100" y="0"/>
                  </a:lnTo>
                  <a:close/>
                  <a:moveTo>
                    <a:pt x="1193800" y="0"/>
                  </a:moveTo>
                  <a:lnTo>
                    <a:pt x="1193800" y="3175"/>
                  </a:lnTo>
                  <a:lnTo>
                    <a:pt x="1206500" y="3175"/>
                  </a:lnTo>
                  <a:lnTo>
                    <a:pt x="1206500" y="0"/>
                  </a:lnTo>
                  <a:close/>
                  <a:moveTo>
                    <a:pt x="1219200" y="0"/>
                  </a:moveTo>
                  <a:lnTo>
                    <a:pt x="1219200" y="3175"/>
                  </a:lnTo>
                  <a:lnTo>
                    <a:pt x="1231900" y="3175"/>
                  </a:lnTo>
                  <a:lnTo>
                    <a:pt x="1231900" y="0"/>
                  </a:lnTo>
                  <a:close/>
                  <a:moveTo>
                    <a:pt x="1244600" y="0"/>
                  </a:moveTo>
                  <a:lnTo>
                    <a:pt x="1244600" y="3175"/>
                  </a:lnTo>
                  <a:lnTo>
                    <a:pt x="1257300" y="3175"/>
                  </a:lnTo>
                  <a:lnTo>
                    <a:pt x="1257300" y="0"/>
                  </a:lnTo>
                  <a:close/>
                  <a:moveTo>
                    <a:pt x="1270000" y="0"/>
                  </a:moveTo>
                  <a:lnTo>
                    <a:pt x="1270000" y="3175"/>
                  </a:lnTo>
                  <a:lnTo>
                    <a:pt x="1282700" y="3175"/>
                  </a:lnTo>
                  <a:lnTo>
                    <a:pt x="1282700" y="0"/>
                  </a:lnTo>
                  <a:close/>
                  <a:moveTo>
                    <a:pt x="1295400" y="0"/>
                  </a:moveTo>
                  <a:lnTo>
                    <a:pt x="1295400" y="3175"/>
                  </a:lnTo>
                  <a:lnTo>
                    <a:pt x="1308100" y="3175"/>
                  </a:lnTo>
                  <a:lnTo>
                    <a:pt x="1308100" y="0"/>
                  </a:lnTo>
                  <a:close/>
                  <a:moveTo>
                    <a:pt x="1320800" y="0"/>
                  </a:moveTo>
                  <a:lnTo>
                    <a:pt x="1320800" y="3175"/>
                  </a:lnTo>
                  <a:lnTo>
                    <a:pt x="1333500" y="3175"/>
                  </a:lnTo>
                  <a:lnTo>
                    <a:pt x="1333500" y="0"/>
                  </a:lnTo>
                  <a:close/>
                  <a:moveTo>
                    <a:pt x="1346200" y="0"/>
                  </a:moveTo>
                  <a:lnTo>
                    <a:pt x="1346200" y="3175"/>
                  </a:lnTo>
                  <a:lnTo>
                    <a:pt x="1358900" y="3175"/>
                  </a:lnTo>
                  <a:lnTo>
                    <a:pt x="1358900" y="0"/>
                  </a:lnTo>
                  <a:close/>
                  <a:moveTo>
                    <a:pt x="1371600" y="0"/>
                  </a:moveTo>
                  <a:lnTo>
                    <a:pt x="1371600" y="3175"/>
                  </a:lnTo>
                  <a:lnTo>
                    <a:pt x="1384300" y="3175"/>
                  </a:lnTo>
                  <a:lnTo>
                    <a:pt x="1384300" y="0"/>
                  </a:lnTo>
                  <a:close/>
                  <a:moveTo>
                    <a:pt x="1397000" y="0"/>
                  </a:moveTo>
                  <a:lnTo>
                    <a:pt x="1397000" y="3175"/>
                  </a:lnTo>
                  <a:lnTo>
                    <a:pt x="1409700" y="3175"/>
                  </a:lnTo>
                  <a:lnTo>
                    <a:pt x="1409700" y="0"/>
                  </a:lnTo>
                  <a:close/>
                  <a:moveTo>
                    <a:pt x="1422400" y="0"/>
                  </a:moveTo>
                  <a:lnTo>
                    <a:pt x="1422400" y="3175"/>
                  </a:lnTo>
                  <a:lnTo>
                    <a:pt x="1435100" y="3175"/>
                  </a:lnTo>
                  <a:lnTo>
                    <a:pt x="1435100" y="0"/>
                  </a:lnTo>
                  <a:close/>
                  <a:moveTo>
                    <a:pt x="1447800" y="0"/>
                  </a:moveTo>
                  <a:lnTo>
                    <a:pt x="1447800" y="3175"/>
                  </a:lnTo>
                  <a:lnTo>
                    <a:pt x="1460500" y="3175"/>
                  </a:lnTo>
                  <a:lnTo>
                    <a:pt x="1460500" y="0"/>
                  </a:lnTo>
                  <a:close/>
                  <a:moveTo>
                    <a:pt x="1473200" y="0"/>
                  </a:moveTo>
                  <a:lnTo>
                    <a:pt x="1473200" y="3175"/>
                  </a:lnTo>
                  <a:lnTo>
                    <a:pt x="1485900" y="3175"/>
                  </a:lnTo>
                  <a:lnTo>
                    <a:pt x="1485900" y="0"/>
                  </a:lnTo>
                  <a:close/>
                  <a:moveTo>
                    <a:pt x="1498600" y="0"/>
                  </a:moveTo>
                  <a:lnTo>
                    <a:pt x="1498600" y="3175"/>
                  </a:lnTo>
                  <a:lnTo>
                    <a:pt x="1511300" y="3175"/>
                  </a:lnTo>
                  <a:lnTo>
                    <a:pt x="1511300" y="0"/>
                  </a:lnTo>
                  <a:close/>
                  <a:moveTo>
                    <a:pt x="1524000" y="0"/>
                  </a:moveTo>
                  <a:lnTo>
                    <a:pt x="1524000" y="3175"/>
                  </a:lnTo>
                  <a:lnTo>
                    <a:pt x="1536700" y="3175"/>
                  </a:lnTo>
                  <a:lnTo>
                    <a:pt x="1536700" y="0"/>
                  </a:lnTo>
                  <a:close/>
                  <a:moveTo>
                    <a:pt x="1549400" y="0"/>
                  </a:moveTo>
                  <a:lnTo>
                    <a:pt x="1549400" y="3175"/>
                  </a:lnTo>
                  <a:lnTo>
                    <a:pt x="1562100" y="3175"/>
                  </a:lnTo>
                  <a:lnTo>
                    <a:pt x="1562100" y="0"/>
                  </a:lnTo>
                  <a:close/>
                  <a:moveTo>
                    <a:pt x="1574800" y="0"/>
                  </a:moveTo>
                  <a:lnTo>
                    <a:pt x="1574800" y="3175"/>
                  </a:lnTo>
                  <a:lnTo>
                    <a:pt x="1587500" y="3175"/>
                  </a:lnTo>
                  <a:lnTo>
                    <a:pt x="1587500" y="0"/>
                  </a:lnTo>
                  <a:close/>
                  <a:moveTo>
                    <a:pt x="1600200" y="0"/>
                  </a:moveTo>
                  <a:lnTo>
                    <a:pt x="1600200" y="3175"/>
                  </a:lnTo>
                  <a:lnTo>
                    <a:pt x="1612900" y="3175"/>
                  </a:lnTo>
                  <a:lnTo>
                    <a:pt x="1612900" y="0"/>
                  </a:lnTo>
                  <a:close/>
                  <a:moveTo>
                    <a:pt x="1625600" y="0"/>
                  </a:moveTo>
                  <a:lnTo>
                    <a:pt x="1625600" y="3175"/>
                  </a:lnTo>
                  <a:lnTo>
                    <a:pt x="1638300" y="3175"/>
                  </a:lnTo>
                  <a:lnTo>
                    <a:pt x="1638300" y="0"/>
                  </a:lnTo>
                  <a:close/>
                  <a:moveTo>
                    <a:pt x="1651000" y="0"/>
                  </a:moveTo>
                  <a:lnTo>
                    <a:pt x="1651000" y="3175"/>
                  </a:lnTo>
                  <a:lnTo>
                    <a:pt x="1663700" y="3175"/>
                  </a:lnTo>
                  <a:lnTo>
                    <a:pt x="1663700" y="0"/>
                  </a:lnTo>
                  <a:close/>
                  <a:moveTo>
                    <a:pt x="1676400" y="0"/>
                  </a:moveTo>
                  <a:lnTo>
                    <a:pt x="1676400" y="3175"/>
                  </a:lnTo>
                  <a:lnTo>
                    <a:pt x="1689100" y="3175"/>
                  </a:lnTo>
                  <a:lnTo>
                    <a:pt x="1689100" y="0"/>
                  </a:lnTo>
                  <a:close/>
                  <a:moveTo>
                    <a:pt x="1701800" y="0"/>
                  </a:moveTo>
                  <a:lnTo>
                    <a:pt x="1701800" y="3175"/>
                  </a:lnTo>
                  <a:lnTo>
                    <a:pt x="1714500" y="3175"/>
                  </a:lnTo>
                  <a:lnTo>
                    <a:pt x="1714500" y="0"/>
                  </a:lnTo>
                  <a:close/>
                  <a:moveTo>
                    <a:pt x="1727200" y="0"/>
                  </a:moveTo>
                  <a:lnTo>
                    <a:pt x="1727200" y="3175"/>
                  </a:lnTo>
                  <a:lnTo>
                    <a:pt x="1739900" y="3175"/>
                  </a:lnTo>
                  <a:lnTo>
                    <a:pt x="1739900" y="0"/>
                  </a:lnTo>
                  <a:close/>
                  <a:moveTo>
                    <a:pt x="1752600" y="0"/>
                  </a:moveTo>
                  <a:lnTo>
                    <a:pt x="1752600" y="3175"/>
                  </a:lnTo>
                  <a:lnTo>
                    <a:pt x="1765300" y="3175"/>
                  </a:lnTo>
                  <a:lnTo>
                    <a:pt x="1765300" y="0"/>
                  </a:lnTo>
                  <a:close/>
                  <a:moveTo>
                    <a:pt x="1778000" y="0"/>
                  </a:moveTo>
                  <a:lnTo>
                    <a:pt x="1778000" y="3175"/>
                  </a:lnTo>
                  <a:lnTo>
                    <a:pt x="1790700" y="3175"/>
                  </a:lnTo>
                  <a:lnTo>
                    <a:pt x="1790700" y="0"/>
                  </a:lnTo>
                  <a:close/>
                  <a:moveTo>
                    <a:pt x="1803400" y="0"/>
                  </a:moveTo>
                  <a:lnTo>
                    <a:pt x="1803400" y="3175"/>
                  </a:lnTo>
                  <a:lnTo>
                    <a:pt x="1816100" y="3175"/>
                  </a:lnTo>
                  <a:lnTo>
                    <a:pt x="1816100" y="0"/>
                  </a:lnTo>
                  <a:close/>
                  <a:moveTo>
                    <a:pt x="1828800" y="0"/>
                  </a:moveTo>
                  <a:lnTo>
                    <a:pt x="1828800" y="3175"/>
                  </a:lnTo>
                  <a:lnTo>
                    <a:pt x="1841500" y="3175"/>
                  </a:lnTo>
                  <a:lnTo>
                    <a:pt x="1841500" y="0"/>
                  </a:lnTo>
                  <a:close/>
                  <a:moveTo>
                    <a:pt x="1854200" y="0"/>
                  </a:moveTo>
                  <a:lnTo>
                    <a:pt x="1854200" y="3175"/>
                  </a:lnTo>
                  <a:lnTo>
                    <a:pt x="1866900" y="3175"/>
                  </a:lnTo>
                  <a:lnTo>
                    <a:pt x="1866900" y="0"/>
                  </a:lnTo>
                  <a:close/>
                  <a:moveTo>
                    <a:pt x="1879600" y="0"/>
                  </a:moveTo>
                  <a:lnTo>
                    <a:pt x="1879600" y="3175"/>
                  </a:lnTo>
                  <a:lnTo>
                    <a:pt x="1892300" y="3175"/>
                  </a:lnTo>
                  <a:lnTo>
                    <a:pt x="1892300" y="0"/>
                  </a:lnTo>
                  <a:close/>
                  <a:moveTo>
                    <a:pt x="1905000" y="0"/>
                  </a:moveTo>
                  <a:lnTo>
                    <a:pt x="1905000" y="3175"/>
                  </a:lnTo>
                  <a:lnTo>
                    <a:pt x="1917700" y="3175"/>
                  </a:lnTo>
                  <a:lnTo>
                    <a:pt x="1917700" y="0"/>
                  </a:lnTo>
                  <a:close/>
                  <a:moveTo>
                    <a:pt x="1930400" y="0"/>
                  </a:moveTo>
                  <a:lnTo>
                    <a:pt x="1930400" y="3175"/>
                  </a:lnTo>
                  <a:lnTo>
                    <a:pt x="1943100" y="3175"/>
                  </a:lnTo>
                  <a:lnTo>
                    <a:pt x="1943100" y="0"/>
                  </a:lnTo>
                  <a:close/>
                  <a:moveTo>
                    <a:pt x="1955800" y="0"/>
                  </a:moveTo>
                  <a:lnTo>
                    <a:pt x="1955800" y="3175"/>
                  </a:lnTo>
                  <a:lnTo>
                    <a:pt x="1968500" y="3175"/>
                  </a:lnTo>
                  <a:lnTo>
                    <a:pt x="1968500" y="0"/>
                  </a:lnTo>
                  <a:close/>
                  <a:moveTo>
                    <a:pt x="1981200" y="0"/>
                  </a:moveTo>
                  <a:lnTo>
                    <a:pt x="1981200" y="3175"/>
                  </a:lnTo>
                  <a:lnTo>
                    <a:pt x="1993900" y="3175"/>
                  </a:lnTo>
                  <a:lnTo>
                    <a:pt x="1993900" y="0"/>
                  </a:lnTo>
                  <a:close/>
                  <a:moveTo>
                    <a:pt x="2006600" y="0"/>
                  </a:moveTo>
                  <a:lnTo>
                    <a:pt x="2006600" y="3175"/>
                  </a:lnTo>
                  <a:lnTo>
                    <a:pt x="2019300" y="3175"/>
                  </a:lnTo>
                  <a:lnTo>
                    <a:pt x="2019300" y="0"/>
                  </a:lnTo>
                  <a:close/>
                  <a:moveTo>
                    <a:pt x="2032000" y="0"/>
                  </a:moveTo>
                  <a:lnTo>
                    <a:pt x="2032000" y="3175"/>
                  </a:lnTo>
                  <a:lnTo>
                    <a:pt x="2044700" y="3175"/>
                  </a:lnTo>
                  <a:lnTo>
                    <a:pt x="2044700" y="0"/>
                  </a:lnTo>
                  <a:close/>
                  <a:moveTo>
                    <a:pt x="2057400" y="0"/>
                  </a:moveTo>
                  <a:lnTo>
                    <a:pt x="2057400" y="3175"/>
                  </a:lnTo>
                  <a:lnTo>
                    <a:pt x="2070100" y="3175"/>
                  </a:lnTo>
                  <a:lnTo>
                    <a:pt x="2070100" y="0"/>
                  </a:lnTo>
                  <a:close/>
                  <a:moveTo>
                    <a:pt x="2082800" y="0"/>
                  </a:moveTo>
                  <a:lnTo>
                    <a:pt x="2082800" y="3175"/>
                  </a:lnTo>
                  <a:lnTo>
                    <a:pt x="2095500" y="3175"/>
                  </a:lnTo>
                  <a:lnTo>
                    <a:pt x="2095500" y="0"/>
                  </a:lnTo>
                  <a:close/>
                  <a:moveTo>
                    <a:pt x="2108200" y="0"/>
                  </a:moveTo>
                  <a:lnTo>
                    <a:pt x="2108200" y="3175"/>
                  </a:lnTo>
                  <a:lnTo>
                    <a:pt x="2120900" y="3175"/>
                  </a:lnTo>
                  <a:lnTo>
                    <a:pt x="2120900" y="0"/>
                  </a:lnTo>
                  <a:close/>
                  <a:moveTo>
                    <a:pt x="2133600" y="0"/>
                  </a:moveTo>
                  <a:lnTo>
                    <a:pt x="2133600" y="3175"/>
                  </a:lnTo>
                  <a:lnTo>
                    <a:pt x="2146300" y="3175"/>
                  </a:lnTo>
                  <a:lnTo>
                    <a:pt x="2146300" y="0"/>
                  </a:lnTo>
                  <a:close/>
                  <a:moveTo>
                    <a:pt x="2159000" y="0"/>
                  </a:moveTo>
                  <a:lnTo>
                    <a:pt x="2159000" y="3175"/>
                  </a:lnTo>
                  <a:lnTo>
                    <a:pt x="2171700" y="3175"/>
                  </a:lnTo>
                  <a:lnTo>
                    <a:pt x="2171700" y="0"/>
                  </a:lnTo>
                  <a:close/>
                  <a:moveTo>
                    <a:pt x="2184400" y="0"/>
                  </a:moveTo>
                  <a:lnTo>
                    <a:pt x="2184400" y="3175"/>
                  </a:lnTo>
                  <a:lnTo>
                    <a:pt x="2197100" y="3175"/>
                  </a:lnTo>
                  <a:lnTo>
                    <a:pt x="2197100" y="0"/>
                  </a:lnTo>
                  <a:close/>
                  <a:moveTo>
                    <a:pt x="2209800" y="0"/>
                  </a:moveTo>
                  <a:lnTo>
                    <a:pt x="2209800" y="3175"/>
                  </a:lnTo>
                  <a:lnTo>
                    <a:pt x="2222500" y="3175"/>
                  </a:lnTo>
                  <a:lnTo>
                    <a:pt x="2222500" y="0"/>
                  </a:lnTo>
                  <a:close/>
                  <a:moveTo>
                    <a:pt x="2235200" y="0"/>
                  </a:moveTo>
                  <a:lnTo>
                    <a:pt x="2235200" y="3175"/>
                  </a:lnTo>
                  <a:lnTo>
                    <a:pt x="2247900" y="3175"/>
                  </a:lnTo>
                  <a:lnTo>
                    <a:pt x="2247900" y="0"/>
                  </a:lnTo>
                  <a:close/>
                  <a:moveTo>
                    <a:pt x="2260600" y="0"/>
                  </a:moveTo>
                  <a:lnTo>
                    <a:pt x="2260600" y="3175"/>
                  </a:lnTo>
                  <a:lnTo>
                    <a:pt x="2273300" y="3175"/>
                  </a:lnTo>
                  <a:lnTo>
                    <a:pt x="2273300" y="0"/>
                  </a:lnTo>
                  <a:close/>
                  <a:moveTo>
                    <a:pt x="2286000" y="0"/>
                  </a:moveTo>
                  <a:lnTo>
                    <a:pt x="2286000" y="3175"/>
                  </a:lnTo>
                  <a:lnTo>
                    <a:pt x="2298700" y="3175"/>
                  </a:lnTo>
                  <a:lnTo>
                    <a:pt x="2298700" y="0"/>
                  </a:lnTo>
                  <a:close/>
                  <a:moveTo>
                    <a:pt x="2311400" y="0"/>
                  </a:moveTo>
                  <a:lnTo>
                    <a:pt x="2311400" y="3175"/>
                  </a:lnTo>
                  <a:lnTo>
                    <a:pt x="2324100" y="3175"/>
                  </a:lnTo>
                  <a:lnTo>
                    <a:pt x="2324100" y="0"/>
                  </a:lnTo>
                  <a:close/>
                  <a:moveTo>
                    <a:pt x="2336800" y="0"/>
                  </a:moveTo>
                  <a:lnTo>
                    <a:pt x="2336800" y="3175"/>
                  </a:lnTo>
                  <a:lnTo>
                    <a:pt x="2349500" y="3175"/>
                  </a:lnTo>
                  <a:lnTo>
                    <a:pt x="2349500" y="0"/>
                  </a:lnTo>
                  <a:close/>
                  <a:moveTo>
                    <a:pt x="2362200" y="0"/>
                  </a:moveTo>
                  <a:lnTo>
                    <a:pt x="2362200" y="3175"/>
                  </a:lnTo>
                  <a:lnTo>
                    <a:pt x="2374900" y="3175"/>
                  </a:lnTo>
                  <a:lnTo>
                    <a:pt x="2374900" y="0"/>
                  </a:lnTo>
                  <a:close/>
                  <a:moveTo>
                    <a:pt x="2387600" y="0"/>
                  </a:moveTo>
                  <a:lnTo>
                    <a:pt x="2387600" y="3175"/>
                  </a:lnTo>
                  <a:lnTo>
                    <a:pt x="2400300" y="3175"/>
                  </a:lnTo>
                  <a:lnTo>
                    <a:pt x="2400300" y="0"/>
                  </a:lnTo>
                  <a:close/>
                  <a:moveTo>
                    <a:pt x="2413000" y="0"/>
                  </a:moveTo>
                  <a:lnTo>
                    <a:pt x="2413000" y="3175"/>
                  </a:lnTo>
                  <a:lnTo>
                    <a:pt x="2425700" y="3175"/>
                  </a:lnTo>
                  <a:lnTo>
                    <a:pt x="2425700" y="0"/>
                  </a:lnTo>
                  <a:close/>
                  <a:moveTo>
                    <a:pt x="2438400" y="0"/>
                  </a:moveTo>
                  <a:lnTo>
                    <a:pt x="2438400" y="3175"/>
                  </a:lnTo>
                  <a:lnTo>
                    <a:pt x="2451100" y="3175"/>
                  </a:lnTo>
                  <a:lnTo>
                    <a:pt x="2451100" y="0"/>
                  </a:lnTo>
                  <a:close/>
                  <a:moveTo>
                    <a:pt x="2463800" y="0"/>
                  </a:moveTo>
                  <a:lnTo>
                    <a:pt x="2463800" y="3175"/>
                  </a:lnTo>
                  <a:lnTo>
                    <a:pt x="2476500" y="3175"/>
                  </a:lnTo>
                  <a:lnTo>
                    <a:pt x="2476500" y="0"/>
                  </a:lnTo>
                  <a:close/>
                  <a:moveTo>
                    <a:pt x="2489200" y="0"/>
                  </a:moveTo>
                  <a:lnTo>
                    <a:pt x="2489200" y="3175"/>
                  </a:lnTo>
                  <a:lnTo>
                    <a:pt x="2501900" y="3175"/>
                  </a:lnTo>
                  <a:lnTo>
                    <a:pt x="2501900" y="0"/>
                  </a:lnTo>
                  <a:close/>
                  <a:moveTo>
                    <a:pt x="2514600" y="0"/>
                  </a:moveTo>
                  <a:lnTo>
                    <a:pt x="2514600" y="3175"/>
                  </a:lnTo>
                  <a:lnTo>
                    <a:pt x="2527300" y="3175"/>
                  </a:lnTo>
                  <a:lnTo>
                    <a:pt x="2527300" y="0"/>
                  </a:lnTo>
                  <a:close/>
                  <a:moveTo>
                    <a:pt x="2540000" y="0"/>
                  </a:moveTo>
                  <a:lnTo>
                    <a:pt x="2540000" y="3175"/>
                  </a:lnTo>
                  <a:lnTo>
                    <a:pt x="2552700" y="3175"/>
                  </a:lnTo>
                  <a:lnTo>
                    <a:pt x="2552700" y="0"/>
                  </a:lnTo>
                  <a:close/>
                  <a:moveTo>
                    <a:pt x="2565400" y="0"/>
                  </a:moveTo>
                  <a:lnTo>
                    <a:pt x="2565400" y="3175"/>
                  </a:lnTo>
                  <a:lnTo>
                    <a:pt x="2578100" y="3175"/>
                  </a:lnTo>
                  <a:lnTo>
                    <a:pt x="2578100" y="0"/>
                  </a:lnTo>
                  <a:close/>
                  <a:moveTo>
                    <a:pt x="2590800" y="0"/>
                  </a:moveTo>
                  <a:lnTo>
                    <a:pt x="2590800" y="3175"/>
                  </a:lnTo>
                  <a:lnTo>
                    <a:pt x="2603500" y="3175"/>
                  </a:lnTo>
                  <a:lnTo>
                    <a:pt x="2603500" y="0"/>
                  </a:lnTo>
                  <a:close/>
                  <a:moveTo>
                    <a:pt x="2616200" y="0"/>
                  </a:moveTo>
                  <a:lnTo>
                    <a:pt x="2616200" y="3175"/>
                  </a:lnTo>
                  <a:lnTo>
                    <a:pt x="2628900" y="3175"/>
                  </a:lnTo>
                  <a:lnTo>
                    <a:pt x="2628900" y="0"/>
                  </a:lnTo>
                  <a:close/>
                  <a:moveTo>
                    <a:pt x="2641600" y="0"/>
                  </a:moveTo>
                  <a:lnTo>
                    <a:pt x="2641600" y="3175"/>
                  </a:lnTo>
                  <a:lnTo>
                    <a:pt x="2654300" y="3175"/>
                  </a:lnTo>
                  <a:lnTo>
                    <a:pt x="2654300" y="0"/>
                  </a:lnTo>
                  <a:close/>
                  <a:moveTo>
                    <a:pt x="2667000" y="0"/>
                  </a:moveTo>
                  <a:lnTo>
                    <a:pt x="2667000" y="3175"/>
                  </a:lnTo>
                  <a:lnTo>
                    <a:pt x="2679700" y="3175"/>
                  </a:lnTo>
                  <a:lnTo>
                    <a:pt x="2679700" y="0"/>
                  </a:lnTo>
                  <a:close/>
                  <a:moveTo>
                    <a:pt x="2692400" y="0"/>
                  </a:moveTo>
                  <a:lnTo>
                    <a:pt x="2692400" y="3175"/>
                  </a:lnTo>
                  <a:lnTo>
                    <a:pt x="2705100" y="3175"/>
                  </a:lnTo>
                  <a:lnTo>
                    <a:pt x="2705100" y="0"/>
                  </a:lnTo>
                  <a:close/>
                  <a:moveTo>
                    <a:pt x="2717800" y="0"/>
                  </a:moveTo>
                  <a:lnTo>
                    <a:pt x="2717800" y="3175"/>
                  </a:lnTo>
                  <a:lnTo>
                    <a:pt x="2730500" y="3175"/>
                  </a:lnTo>
                  <a:lnTo>
                    <a:pt x="2730500" y="0"/>
                  </a:lnTo>
                  <a:close/>
                  <a:moveTo>
                    <a:pt x="2743200" y="0"/>
                  </a:moveTo>
                  <a:lnTo>
                    <a:pt x="2743200" y="3175"/>
                  </a:lnTo>
                  <a:lnTo>
                    <a:pt x="2755900" y="3175"/>
                  </a:lnTo>
                  <a:lnTo>
                    <a:pt x="2755900" y="0"/>
                  </a:lnTo>
                  <a:close/>
                  <a:moveTo>
                    <a:pt x="2768600" y="0"/>
                  </a:moveTo>
                  <a:lnTo>
                    <a:pt x="2768600" y="3175"/>
                  </a:lnTo>
                  <a:lnTo>
                    <a:pt x="2781300" y="3175"/>
                  </a:lnTo>
                  <a:lnTo>
                    <a:pt x="2781300" y="0"/>
                  </a:lnTo>
                  <a:close/>
                  <a:moveTo>
                    <a:pt x="2794000" y="0"/>
                  </a:moveTo>
                  <a:lnTo>
                    <a:pt x="2794000" y="3175"/>
                  </a:lnTo>
                  <a:lnTo>
                    <a:pt x="2806700" y="3175"/>
                  </a:lnTo>
                  <a:lnTo>
                    <a:pt x="2806700" y="0"/>
                  </a:lnTo>
                  <a:close/>
                  <a:moveTo>
                    <a:pt x="2819400" y="0"/>
                  </a:moveTo>
                  <a:lnTo>
                    <a:pt x="2819400" y="3175"/>
                  </a:lnTo>
                  <a:lnTo>
                    <a:pt x="2832100" y="3175"/>
                  </a:lnTo>
                  <a:lnTo>
                    <a:pt x="2832100" y="0"/>
                  </a:lnTo>
                  <a:close/>
                  <a:moveTo>
                    <a:pt x="2844800" y="0"/>
                  </a:moveTo>
                  <a:lnTo>
                    <a:pt x="2844800" y="3175"/>
                  </a:lnTo>
                  <a:lnTo>
                    <a:pt x="2857500" y="3175"/>
                  </a:lnTo>
                  <a:lnTo>
                    <a:pt x="2857500" y="0"/>
                  </a:lnTo>
                  <a:close/>
                  <a:moveTo>
                    <a:pt x="2870200" y="0"/>
                  </a:moveTo>
                  <a:lnTo>
                    <a:pt x="2870200" y="3175"/>
                  </a:lnTo>
                  <a:lnTo>
                    <a:pt x="2882900" y="3175"/>
                  </a:lnTo>
                  <a:lnTo>
                    <a:pt x="2882900" y="0"/>
                  </a:lnTo>
                  <a:close/>
                  <a:moveTo>
                    <a:pt x="2895600" y="0"/>
                  </a:moveTo>
                  <a:lnTo>
                    <a:pt x="2895600" y="3175"/>
                  </a:lnTo>
                  <a:lnTo>
                    <a:pt x="2908300" y="3175"/>
                  </a:lnTo>
                  <a:lnTo>
                    <a:pt x="2908300" y="0"/>
                  </a:lnTo>
                  <a:close/>
                  <a:moveTo>
                    <a:pt x="2921000" y="0"/>
                  </a:moveTo>
                  <a:lnTo>
                    <a:pt x="2921000" y="3175"/>
                  </a:lnTo>
                  <a:lnTo>
                    <a:pt x="2933700" y="3175"/>
                  </a:lnTo>
                  <a:lnTo>
                    <a:pt x="2933700" y="0"/>
                  </a:lnTo>
                  <a:close/>
                  <a:moveTo>
                    <a:pt x="2946400" y="0"/>
                  </a:moveTo>
                  <a:lnTo>
                    <a:pt x="2946400" y="3175"/>
                  </a:lnTo>
                  <a:lnTo>
                    <a:pt x="2959100" y="3175"/>
                  </a:lnTo>
                  <a:lnTo>
                    <a:pt x="2959100" y="0"/>
                  </a:lnTo>
                  <a:close/>
                  <a:moveTo>
                    <a:pt x="2971800" y="0"/>
                  </a:moveTo>
                  <a:lnTo>
                    <a:pt x="2971800" y="3175"/>
                  </a:lnTo>
                  <a:lnTo>
                    <a:pt x="2984500" y="3175"/>
                  </a:lnTo>
                  <a:lnTo>
                    <a:pt x="2984500" y="0"/>
                  </a:lnTo>
                  <a:close/>
                  <a:moveTo>
                    <a:pt x="2997200" y="0"/>
                  </a:moveTo>
                  <a:lnTo>
                    <a:pt x="2997200" y="3175"/>
                  </a:lnTo>
                  <a:lnTo>
                    <a:pt x="3009900" y="3175"/>
                  </a:lnTo>
                  <a:lnTo>
                    <a:pt x="3009900" y="0"/>
                  </a:lnTo>
                  <a:close/>
                  <a:moveTo>
                    <a:pt x="3022600" y="0"/>
                  </a:moveTo>
                  <a:lnTo>
                    <a:pt x="3022600" y="3175"/>
                  </a:lnTo>
                  <a:lnTo>
                    <a:pt x="3035300" y="3175"/>
                  </a:lnTo>
                  <a:lnTo>
                    <a:pt x="3035300" y="0"/>
                  </a:lnTo>
                  <a:close/>
                  <a:moveTo>
                    <a:pt x="3048000" y="0"/>
                  </a:moveTo>
                  <a:lnTo>
                    <a:pt x="3048000" y="3175"/>
                  </a:lnTo>
                  <a:lnTo>
                    <a:pt x="3060700" y="3175"/>
                  </a:lnTo>
                  <a:lnTo>
                    <a:pt x="3060700" y="0"/>
                  </a:lnTo>
                  <a:close/>
                  <a:moveTo>
                    <a:pt x="3073400" y="0"/>
                  </a:moveTo>
                  <a:lnTo>
                    <a:pt x="3073400" y="3175"/>
                  </a:lnTo>
                  <a:lnTo>
                    <a:pt x="3086100" y="3175"/>
                  </a:lnTo>
                  <a:lnTo>
                    <a:pt x="3086100" y="0"/>
                  </a:lnTo>
                  <a:close/>
                  <a:moveTo>
                    <a:pt x="3098800" y="0"/>
                  </a:moveTo>
                  <a:lnTo>
                    <a:pt x="3098800" y="3175"/>
                  </a:lnTo>
                  <a:lnTo>
                    <a:pt x="3111500" y="3175"/>
                  </a:lnTo>
                  <a:lnTo>
                    <a:pt x="3111500" y="0"/>
                  </a:lnTo>
                  <a:close/>
                  <a:moveTo>
                    <a:pt x="3124200" y="0"/>
                  </a:moveTo>
                  <a:lnTo>
                    <a:pt x="3124200" y="3175"/>
                  </a:lnTo>
                  <a:lnTo>
                    <a:pt x="3136900" y="3175"/>
                  </a:lnTo>
                  <a:lnTo>
                    <a:pt x="3136900" y="0"/>
                  </a:lnTo>
                  <a:close/>
                  <a:moveTo>
                    <a:pt x="3149600" y="0"/>
                  </a:moveTo>
                  <a:lnTo>
                    <a:pt x="3149600" y="3175"/>
                  </a:lnTo>
                  <a:lnTo>
                    <a:pt x="3162300" y="3175"/>
                  </a:lnTo>
                  <a:lnTo>
                    <a:pt x="3162300" y="0"/>
                  </a:lnTo>
                  <a:close/>
                  <a:moveTo>
                    <a:pt x="3175000" y="0"/>
                  </a:moveTo>
                  <a:lnTo>
                    <a:pt x="3175000" y="3175"/>
                  </a:lnTo>
                  <a:lnTo>
                    <a:pt x="3187700" y="3175"/>
                  </a:lnTo>
                  <a:lnTo>
                    <a:pt x="3187700" y="0"/>
                  </a:lnTo>
                  <a:close/>
                  <a:moveTo>
                    <a:pt x="3200400" y="0"/>
                  </a:moveTo>
                  <a:lnTo>
                    <a:pt x="3200400" y="3175"/>
                  </a:lnTo>
                  <a:lnTo>
                    <a:pt x="3213100" y="3175"/>
                  </a:lnTo>
                  <a:lnTo>
                    <a:pt x="3213100" y="0"/>
                  </a:lnTo>
                  <a:close/>
                  <a:moveTo>
                    <a:pt x="3225800" y="0"/>
                  </a:moveTo>
                  <a:lnTo>
                    <a:pt x="3225800" y="3175"/>
                  </a:lnTo>
                  <a:lnTo>
                    <a:pt x="3238500" y="3175"/>
                  </a:lnTo>
                  <a:lnTo>
                    <a:pt x="3238500" y="0"/>
                  </a:lnTo>
                  <a:close/>
                  <a:moveTo>
                    <a:pt x="3251200" y="0"/>
                  </a:moveTo>
                  <a:lnTo>
                    <a:pt x="3251200" y="3175"/>
                  </a:lnTo>
                  <a:lnTo>
                    <a:pt x="3263900" y="3175"/>
                  </a:lnTo>
                  <a:lnTo>
                    <a:pt x="3263900" y="0"/>
                  </a:lnTo>
                  <a:close/>
                  <a:moveTo>
                    <a:pt x="3276600" y="0"/>
                  </a:moveTo>
                  <a:lnTo>
                    <a:pt x="3276600" y="3175"/>
                  </a:lnTo>
                  <a:lnTo>
                    <a:pt x="3289300" y="3175"/>
                  </a:lnTo>
                  <a:lnTo>
                    <a:pt x="3289300" y="0"/>
                  </a:lnTo>
                  <a:close/>
                  <a:moveTo>
                    <a:pt x="3302000" y="0"/>
                  </a:moveTo>
                  <a:lnTo>
                    <a:pt x="3302000" y="3175"/>
                  </a:lnTo>
                  <a:lnTo>
                    <a:pt x="3314700" y="3175"/>
                  </a:lnTo>
                  <a:lnTo>
                    <a:pt x="3314700" y="0"/>
                  </a:lnTo>
                  <a:close/>
                  <a:moveTo>
                    <a:pt x="3327400" y="0"/>
                  </a:moveTo>
                  <a:lnTo>
                    <a:pt x="3327400" y="3175"/>
                  </a:lnTo>
                  <a:lnTo>
                    <a:pt x="3340100" y="3175"/>
                  </a:lnTo>
                  <a:lnTo>
                    <a:pt x="3340100" y="0"/>
                  </a:lnTo>
                  <a:close/>
                  <a:moveTo>
                    <a:pt x="3352800" y="0"/>
                  </a:moveTo>
                  <a:lnTo>
                    <a:pt x="3352800" y="3175"/>
                  </a:lnTo>
                  <a:lnTo>
                    <a:pt x="3365500" y="3175"/>
                  </a:lnTo>
                  <a:lnTo>
                    <a:pt x="3365500" y="0"/>
                  </a:lnTo>
                  <a:close/>
                  <a:moveTo>
                    <a:pt x="3378200" y="0"/>
                  </a:moveTo>
                  <a:lnTo>
                    <a:pt x="3378200" y="3175"/>
                  </a:lnTo>
                  <a:lnTo>
                    <a:pt x="3390900" y="3175"/>
                  </a:lnTo>
                  <a:lnTo>
                    <a:pt x="3390900" y="0"/>
                  </a:lnTo>
                  <a:close/>
                  <a:moveTo>
                    <a:pt x="3403600" y="0"/>
                  </a:moveTo>
                  <a:lnTo>
                    <a:pt x="3403600" y="3175"/>
                  </a:lnTo>
                  <a:lnTo>
                    <a:pt x="3416300" y="3175"/>
                  </a:lnTo>
                  <a:lnTo>
                    <a:pt x="3416300" y="0"/>
                  </a:lnTo>
                  <a:close/>
                  <a:moveTo>
                    <a:pt x="3429000" y="0"/>
                  </a:moveTo>
                  <a:lnTo>
                    <a:pt x="3429000" y="3175"/>
                  </a:lnTo>
                  <a:lnTo>
                    <a:pt x="3441700" y="3175"/>
                  </a:lnTo>
                  <a:lnTo>
                    <a:pt x="3441700" y="0"/>
                  </a:lnTo>
                  <a:close/>
                  <a:moveTo>
                    <a:pt x="3454400" y="0"/>
                  </a:moveTo>
                  <a:lnTo>
                    <a:pt x="3454400" y="3175"/>
                  </a:lnTo>
                  <a:lnTo>
                    <a:pt x="3467100" y="3175"/>
                  </a:lnTo>
                  <a:lnTo>
                    <a:pt x="3467100" y="0"/>
                  </a:lnTo>
                  <a:close/>
                  <a:moveTo>
                    <a:pt x="3479800" y="0"/>
                  </a:moveTo>
                  <a:lnTo>
                    <a:pt x="3479800" y="3175"/>
                  </a:lnTo>
                  <a:lnTo>
                    <a:pt x="3492500" y="3175"/>
                  </a:lnTo>
                  <a:lnTo>
                    <a:pt x="3492500" y="0"/>
                  </a:lnTo>
                  <a:close/>
                  <a:moveTo>
                    <a:pt x="3505200" y="0"/>
                  </a:moveTo>
                  <a:lnTo>
                    <a:pt x="3505200" y="3175"/>
                  </a:lnTo>
                  <a:lnTo>
                    <a:pt x="3517900" y="3175"/>
                  </a:lnTo>
                  <a:lnTo>
                    <a:pt x="3517900" y="0"/>
                  </a:lnTo>
                  <a:close/>
                  <a:moveTo>
                    <a:pt x="3530600" y="0"/>
                  </a:moveTo>
                  <a:lnTo>
                    <a:pt x="3530600" y="3175"/>
                  </a:lnTo>
                  <a:lnTo>
                    <a:pt x="3543300" y="3175"/>
                  </a:lnTo>
                  <a:lnTo>
                    <a:pt x="3543300" y="0"/>
                  </a:lnTo>
                  <a:close/>
                  <a:moveTo>
                    <a:pt x="3556000" y="0"/>
                  </a:moveTo>
                  <a:lnTo>
                    <a:pt x="3556000" y="3175"/>
                  </a:lnTo>
                  <a:lnTo>
                    <a:pt x="3568700" y="3175"/>
                  </a:lnTo>
                  <a:lnTo>
                    <a:pt x="3568700" y="0"/>
                  </a:lnTo>
                  <a:close/>
                  <a:moveTo>
                    <a:pt x="3581400" y="0"/>
                  </a:moveTo>
                  <a:lnTo>
                    <a:pt x="3581400" y="3175"/>
                  </a:lnTo>
                  <a:lnTo>
                    <a:pt x="3594100" y="3175"/>
                  </a:lnTo>
                  <a:lnTo>
                    <a:pt x="3594100" y="0"/>
                  </a:lnTo>
                  <a:close/>
                  <a:moveTo>
                    <a:pt x="3606800" y="0"/>
                  </a:moveTo>
                  <a:lnTo>
                    <a:pt x="3606800" y="3175"/>
                  </a:lnTo>
                  <a:lnTo>
                    <a:pt x="3619500" y="3175"/>
                  </a:lnTo>
                  <a:lnTo>
                    <a:pt x="3619500" y="0"/>
                  </a:lnTo>
                  <a:close/>
                  <a:moveTo>
                    <a:pt x="3632200" y="0"/>
                  </a:moveTo>
                  <a:lnTo>
                    <a:pt x="3632200" y="3175"/>
                  </a:lnTo>
                  <a:lnTo>
                    <a:pt x="3644900" y="3175"/>
                  </a:lnTo>
                  <a:lnTo>
                    <a:pt x="3644900" y="0"/>
                  </a:lnTo>
                  <a:close/>
                  <a:moveTo>
                    <a:pt x="3657600" y="0"/>
                  </a:moveTo>
                  <a:lnTo>
                    <a:pt x="3657600" y="3175"/>
                  </a:lnTo>
                  <a:lnTo>
                    <a:pt x="3670300" y="3175"/>
                  </a:lnTo>
                  <a:lnTo>
                    <a:pt x="3670300" y="0"/>
                  </a:lnTo>
                  <a:close/>
                  <a:moveTo>
                    <a:pt x="3683000" y="0"/>
                  </a:moveTo>
                  <a:lnTo>
                    <a:pt x="3683000" y="3175"/>
                  </a:lnTo>
                  <a:lnTo>
                    <a:pt x="3695700" y="3175"/>
                  </a:lnTo>
                  <a:lnTo>
                    <a:pt x="3695700" y="0"/>
                  </a:lnTo>
                  <a:close/>
                  <a:moveTo>
                    <a:pt x="3708400" y="0"/>
                  </a:moveTo>
                  <a:lnTo>
                    <a:pt x="3708400" y="3175"/>
                  </a:lnTo>
                  <a:lnTo>
                    <a:pt x="3721100" y="3175"/>
                  </a:lnTo>
                  <a:lnTo>
                    <a:pt x="3721100" y="0"/>
                  </a:lnTo>
                  <a:close/>
                  <a:moveTo>
                    <a:pt x="3733800" y="0"/>
                  </a:moveTo>
                  <a:lnTo>
                    <a:pt x="3733800" y="3175"/>
                  </a:lnTo>
                  <a:lnTo>
                    <a:pt x="3746500" y="3175"/>
                  </a:lnTo>
                  <a:lnTo>
                    <a:pt x="3746500" y="0"/>
                  </a:lnTo>
                  <a:close/>
                  <a:moveTo>
                    <a:pt x="3759200" y="0"/>
                  </a:moveTo>
                  <a:lnTo>
                    <a:pt x="3759200" y="3175"/>
                  </a:lnTo>
                  <a:lnTo>
                    <a:pt x="3771900" y="3175"/>
                  </a:lnTo>
                  <a:lnTo>
                    <a:pt x="3771900" y="0"/>
                  </a:lnTo>
                  <a:close/>
                  <a:moveTo>
                    <a:pt x="3784600" y="0"/>
                  </a:moveTo>
                  <a:lnTo>
                    <a:pt x="3784600" y="3175"/>
                  </a:lnTo>
                  <a:lnTo>
                    <a:pt x="3797300" y="3175"/>
                  </a:lnTo>
                  <a:lnTo>
                    <a:pt x="3797300" y="0"/>
                  </a:lnTo>
                  <a:close/>
                  <a:moveTo>
                    <a:pt x="3810000" y="0"/>
                  </a:moveTo>
                  <a:lnTo>
                    <a:pt x="3810000" y="3175"/>
                  </a:lnTo>
                  <a:lnTo>
                    <a:pt x="3822700" y="3175"/>
                  </a:lnTo>
                  <a:lnTo>
                    <a:pt x="3822700" y="0"/>
                  </a:lnTo>
                  <a:close/>
                  <a:moveTo>
                    <a:pt x="3835400" y="0"/>
                  </a:moveTo>
                  <a:lnTo>
                    <a:pt x="3835400" y="3175"/>
                  </a:lnTo>
                  <a:lnTo>
                    <a:pt x="3848100" y="3175"/>
                  </a:lnTo>
                  <a:lnTo>
                    <a:pt x="3848100" y="0"/>
                  </a:lnTo>
                  <a:close/>
                  <a:moveTo>
                    <a:pt x="3860800" y="0"/>
                  </a:moveTo>
                  <a:lnTo>
                    <a:pt x="3860800" y="3175"/>
                  </a:lnTo>
                  <a:lnTo>
                    <a:pt x="3873500" y="3175"/>
                  </a:lnTo>
                  <a:lnTo>
                    <a:pt x="3873500" y="0"/>
                  </a:lnTo>
                  <a:close/>
                  <a:moveTo>
                    <a:pt x="3886200" y="0"/>
                  </a:moveTo>
                  <a:lnTo>
                    <a:pt x="3886200" y="3175"/>
                  </a:lnTo>
                  <a:lnTo>
                    <a:pt x="3898900" y="3175"/>
                  </a:lnTo>
                  <a:lnTo>
                    <a:pt x="3898900" y="0"/>
                  </a:lnTo>
                  <a:close/>
                  <a:moveTo>
                    <a:pt x="3911600" y="0"/>
                  </a:moveTo>
                  <a:lnTo>
                    <a:pt x="3911600" y="3175"/>
                  </a:lnTo>
                  <a:lnTo>
                    <a:pt x="3924300" y="3175"/>
                  </a:lnTo>
                  <a:lnTo>
                    <a:pt x="3924300" y="0"/>
                  </a:lnTo>
                  <a:close/>
                  <a:moveTo>
                    <a:pt x="3937000" y="0"/>
                  </a:moveTo>
                  <a:lnTo>
                    <a:pt x="3937000" y="3175"/>
                  </a:lnTo>
                  <a:lnTo>
                    <a:pt x="3949700" y="3175"/>
                  </a:lnTo>
                  <a:lnTo>
                    <a:pt x="3949700" y="0"/>
                  </a:lnTo>
                  <a:close/>
                  <a:moveTo>
                    <a:pt x="3962400" y="0"/>
                  </a:moveTo>
                  <a:lnTo>
                    <a:pt x="3962400" y="3175"/>
                  </a:lnTo>
                  <a:lnTo>
                    <a:pt x="3975100" y="3175"/>
                  </a:lnTo>
                  <a:lnTo>
                    <a:pt x="3975100" y="0"/>
                  </a:lnTo>
                  <a:close/>
                  <a:moveTo>
                    <a:pt x="3987800" y="0"/>
                  </a:moveTo>
                  <a:lnTo>
                    <a:pt x="3987800" y="3175"/>
                  </a:lnTo>
                  <a:lnTo>
                    <a:pt x="4000500" y="3175"/>
                  </a:lnTo>
                  <a:lnTo>
                    <a:pt x="4000500" y="0"/>
                  </a:lnTo>
                  <a:close/>
                  <a:moveTo>
                    <a:pt x="4013200" y="0"/>
                  </a:moveTo>
                  <a:lnTo>
                    <a:pt x="4013200" y="3175"/>
                  </a:lnTo>
                  <a:lnTo>
                    <a:pt x="4025900" y="3175"/>
                  </a:lnTo>
                  <a:lnTo>
                    <a:pt x="4025900" y="0"/>
                  </a:lnTo>
                  <a:close/>
                  <a:moveTo>
                    <a:pt x="4038600" y="0"/>
                  </a:moveTo>
                  <a:lnTo>
                    <a:pt x="4038600" y="3175"/>
                  </a:lnTo>
                  <a:lnTo>
                    <a:pt x="4051300" y="3175"/>
                  </a:lnTo>
                  <a:lnTo>
                    <a:pt x="4051300" y="0"/>
                  </a:lnTo>
                  <a:close/>
                  <a:moveTo>
                    <a:pt x="4064000" y="0"/>
                  </a:moveTo>
                  <a:lnTo>
                    <a:pt x="4064000" y="3175"/>
                  </a:lnTo>
                  <a:lnTo>
                    <a:pt x="4076700" y="3175"/>
                  </a:lnTo>
                  <a:lnTo>
                    <a:pt x="4076700" y="0"/>
                  </a:lnTo>
                  <a:close/>
                  <a:moveTo>
                    <a:pt x="4089400" y="0"/>
                  </a:moveTo>
                  <a:lnTo>
                    <a:pt x="4089400" y="3175"/>
                  </a:lnTo>
                  <a:lnTo>
                    <a:pt x="4102100" y="3175"/>
                  </a:lnTo>
                  <a:lnTo>
                    <a:pt x="4102100" y="0"/>
                  </a:lnTo>
                  <a:close/>
                  <a:moveTo>
                    <a:pt x="4114800" y="0"/>
                  </a:moveTo>
                  <a:lnTo>
                    <a:pt x="4114800" y="3175"/>
                  </a:lnTo>
                  <a:lnTo>
                    <a:pt x="4127500" y="3175"/>
                  </a:lnTo>
                  <a:lnTo>
                    <a:pt x="4127500" y="0"/>
                  </a:lnTo>
                  <a:close/>
                  <a:moveTo>
                    <a:pt x="4140200" y="0"/>
                  </a:moveTo>
                  <a:lnTo>
                    <a:pt x="4140200" y="3175"/>
                  </a:lnTo>
                  <a:lnTo>
                    <a:pt x="4152900" y="3175"/>
                  </a:lnTo>
                  <a:lnTo>
                    <a:pt x="4152900" y="0"/>
                  </a:lnTo>
                  <a:close/>
                  <a:moveTo>
                    <a:pt x="4165600" y="0"/>
                  </a:moveTo>
                  <a:lnTo>
                    <a:pt x="4165600" y="3175"/>
                  </a:lnTo>
                  <a:lnTo>
                    <a:pt x="4178300" y="3175"/>
                  </a:lnTo>
                  <a:lnTo>
                    <a:pt x="4178300" y="0"/>
                  </a:lnTo>
                  <a:close/>
                  <a:moveTo>
                    <a:pt x="4191000" y="0"/>
                  </a:moveTo>
                  <a:lnTo>
                    <a:pt x="4191000" y="3175"/>
                  </a:lnTo>
                  <a:lnTo>
                    <a:pt x="4203700" y="3175"/>
                  </a:lnTo>
                  <a:lnTo>
                    <a:pt x="4203700" y="0"/>
                  </a:lnTo>
                  <a:close/>
                  <a:moveTo>
                    <a:pt x="4216400" y="0"/>
                  </a:moveTo>
                  <a:lnTo>
                    <a:pt x="4216400" y="3175"/>
                  </a:lnTo>
                  <a:lnTo>
                    <a:pt x="4229100" y="3175"/>
                  </a:lnTo>
                  <a:lnTo>
                    <a:pt x="4229100" y="0"/>
                  </a:lnTo>
                  <a:close/>
                  <a:moveTo>
                    <a:pt x="4241800" y="0"/>
                  </a:moveTo>
                  <a:lnTo>
                    <a:pt x="4241800" y="3175"/>
                  </a:lnTo>
                  <a:lnTo>
                    <a:pt x="4254500" y="3175"/>
                  </a:lnTo>
                  <a:lnTo>
                    <a:pt x="4254500" y="0"/>
                  </a:lnTo>
                  <a:close/>
                  <a:moveTo>
                    <a:pt x="4267200" y="0"/>
                  </a:moveTo>
                  <a:lnTo>
                    <a:pt x="4267200" y="3175"/>
                  </a:lnTo>
                  <a:lnTo>
                    <a:pt x="4279900" y="3175"/>
                  </a:lnTo>
                  <a:lnTo>
                    <a:pt x="4279900" y="0"/>
                  </a:lnTo>
                  <a:close/>
                  <a:moveTo>
                    <a:pt x="4292600" y="0"/>
                  </a:moveTo>
                  <a:lnTo>
                    <a:pt x="4292600" y="3175"/>
                  </a:lnTo>
                  <a:lnTo>
                    <a:pt x="4305300" y="3175"/>
                  </a:lnTo>
                  <a:lnTo>
                    <a:pt x="4305300" y="0"/>
                  </a:lnTo>
                  <a:close/>
                  <a:moveTo>
                    <a:pt x="4318000" y="0"/>
                  </a:moveTo>
                  <a:lnTo>
                    <a:pt x="4318000" y="3175"/>
                  </a:lnTo>
                  <a:lnTo>
                    <a:pt x="4330700" y="3175"/>
                  </a:lnTo>
                  <a:lnTo>
                    <a:pt x="4330700" y="0"/>
                  </a:lnTo>
                  <a:close/>
                  <a:moveTo>
                    <a:pt x="4343400" y="0"/>
                  </a:moveTo>
                  <a:lnTo>
                    <a:pt x="4343400" y="3175"/>
                  </a:lnTo>
                  <a:lnTo>
                    <a:pt x="4356100" y="3175"/>
                  </a:lnTo>
                  <a:lnTo>
                    <a:pt x="4356100" y="0"/>
                  </a:lnTo>
                  <a:close/>
                  <a:moveTo>
                    <a:pt x="4368800" y="0"/>
                  </a:moveTo>
                  <a:lnTo>
                    <a:pt x="4368800" y="3175"/>
                  </a:lnTo>
                  <a:lnTo>
                    <a:pt x="4381500" y="3175"/>
                  </a:lnTo>
                  <a:lnTo>
                    <a:pt x="4381500" y="0"/>
                  </a:lnTo>
                  <a:close/>
                  <a:moveTo>
                    <a:pt x="4394200" y="0"/>
                  </a:moveTo>
                  <a:lnTo>
                    <a:pt x="4394200" y="3175"/>
                  </a:lnTo>
                  <a:lnTo>
                    <a:pt x="4406900" y="3175"/>
                  </a:lnTo>
                  <a:lnTo>
                    <a:pt x="4406900" y="0"/>
                  </a:lnTo>
                  <a:close/>
                  <a:moveTo>
                    <a:pt x="4419600" y="0"/>
                  </a:moveTo>
                  <a:lnTo>
                    <a:pt x="4419600" y="3175"/>
                  </a:lnTo>
                  <a:lnTo>
                    <a:pt x="4432300" y="3175"/>
                  </a:lnTo>
                  <a:lnTo>
                    <a:pt x="4432300" y="0"/>
                  </a:lnTo>
                  <a:close/>
                  <a:moveTo>
                    <a:pt x="4445000" y="0"/>
                  </a:moveTo>
                  <a:lnTo>
                    <a:pt x="4445000" y="3175"/>
                  </a:lnTo>
                  <a:lnTo>
                    <a:pt x="4457700" y="3175"/>
                  </a:lnTo>
                  <a:lnTo>
                    <a:pt x="4457700" y="0"/>
                  </a:lnTo>
                  <a:close/>
                  <a:moveTo>
                    <a:pt x="4470400" y="0"/>
                  </a:moveTo>
                  <a:lnTo>
                    <a:pt x="4470400" y="3175"/>
                  </a:lnTo>
                  <a:lnTo>
                    <a:pt x="4483100" y="3175"/>
                  </a:lnTo>
                  <a:lnTo>
                    <a:pt x="4483100" y="0"/>
                  </a:lnTo>
                  <a:close/>
                  <a:moveTo>
                    <a:pt x="4495800" y="0"/>
                  </a:moveTo>
                  <a:lnTo>
                    <a:pt x="4495800" y="3175"/>
                  </a:lnTo>
                  <a:lnTo>
                    <a:pt x="4508500" y="3175"/>
                  </a:lnTo>
                  <a:lnTo>
                    <a:pt x="4508500" y="0"/>
                  </a:lnTo>
                  <a:close/>
                  <a:moveTo>
                    <a:pt x="4521200" y="0"/>
                  </a:moveTo>
                  <a:lnTo>
                    <a:pt x="4521200" y="3175"/>
                  </a:lnTo>
                  <a:lnTo>
                    <a:pt x="4533900" y="3175"/>
                  </a:lnTo>
                  <a:lnTo>
                    <a:pt x="4533900" y="0"/>
                  </a:lnTo>
                  <a:close/>
                  <a:moveTo>
                    <a:pt x="4546600" y="0"/>
                  </a:moveTo>
                  <a:lnTo>
                    <a:pt x="4546600" y="3175"/>
                  </a:lnTo>
                  <a:lnTo>
                    <a:pt x="4559300" y="3175"/>
                  </a:lnTo>
                  <a:lnTo>
                    <a:pt x="4559300" y="0"/>
                  </a:lnTo>
                  <a:close/>
                  <a:moveTo>
                    <a:pt x="4572000" y="0"/>
                  </a:moveTo>
                  <a:lnTo>
                    <a:pt x="4572000" y="3175"/>
                  </a:lnTo>
                  <a:lnTo>
                    <a:pt x="4584700" y="3175"/>
                  </a:lnTo>
                  <a:lnTo>
                    <a:pt x="4584700" y="0"/>
                  </a:lnTo>
                  <a:close/>
                  <a:moveTo>
                    <a:pt x="4597400" y="0"/>
                  </a:moveTo>
                  <a:lnTo>
                    <a:pt x="4597400" y="3175"/>
                  </a:lnTo>
                  <a:lnTo>
                    <a:pt x="4610100" y="3175"/>
                  </a:lnTo>
                  <a:lnTo>
                    <a:pt x="4610100" y="0"/>
                  </a:lnTo>
                  <a:close/>
                  <a:moveTo>
                    <a:pt x="4622800" y="0"/>
                  </a:moveTo>
                  <a:lnTo>
                    <a:pt x="4622800" y="3175"/>
                  </a:lnTo>
                  <a:lnTo>
                    <a:pt x="4635500" y="3175"/>
                  </a:lnTo>
                  <a:lnTo>
                    <a:pt x="4635500" y="0"/>
                  </a:lnTo>
                  <a:close/>
                  <a:moveTo>
                    <a:pt x="4648200" y="0"/>
                  </a:moveTo>
                  <a:lnTo>
                    <a:pt x="4648200" y="3175"/>
                  </a:lnTo>
                  <a:lnTo>
                    <a:pt x="4660900" y="3175"/>
                  </a:lnTo>
                  <a:lnTo>
                    <a:pt x="4660900" y="0"/>
                  </a:lnTo>
                  <a:close/>
                  <a:moveTo>
                    <a:pt x="4673600" y="0"/>
                  </a:moveTo>
                  <a:lnTo>
                    <a:pt x="4673600" y="3175"/>
                  </a:lnTo>
                  <a:lnTo>
                    <a:pt x="4686300" y="3175"/>
                  </a:lnTo>
                  <a:lnTo>
                    <a:pt x="4686300" y="0"/>
                  </a:lnTo>
                  <a:close/>
                  <a:moveTo>
                    <a:pt x="4699000" y="0"/>
                  </a:moveTo>
                  <a:lnTo>
                    <a:pt x="4699000" y="3175"/>
                  </a:lnTo>
                  <a:lnTo>
                    <a:pt x="4711700" y="3175"/>
                  </a:lnTo>
                  <a:lnTo>
                    <a:pt x="4711700" y="0"/>
                  </a:lnTo>
                  <a:close/>
                  <a:moveTo>
                    <a:pt x="4724400" y="0"/>
                  </a:moveTo>
                  <a:lnTo>
                    <a:pt x="4724400" y="3175"/>
                  </a:lnTo>
                  <a:lnTo>
                    <a:pt x="4737100" y="3175"/>
                  </a:lnTo>
                  <a:lnTo>
                    <a:pt x="4737100" y="0"/>
                  </a:lnTo>
                  <a:close/>
                  <a:moveTo>
                    <a:pt x="4749800" y="0"/>
                  </a:moveTo>
                  <a:lnTo>
                    <a:pt x="4749800" y="3175"/>
                  </a:lnTo>
                  <a:lnTo>
                    <a:pt x="4762500" y="3175"/>
                  </a:lnTo>
                  <a:lnTo>
                    <a:pt x="4762500" y="0"/>
                  </a:lnTo>
                  <a:close/>
                  <a:moveTo>
                    <a:pt x="4775200" y="0"/>
                  </a:moveTo>
                  <a:lnTo>
                    <a:pt x="4775200" y="3175"/>
                  </a:lnTo>
                  <a:lnTo>
                    <a:pt x="4787900" y="3175"/>
                  </a:lnTo>
                  <a:lnTo>
                    <a:pt x="4787900" y="0"/>
                  </a:lnTo>
                  <a:close/>
                  <a:moveTo>
                    <a:pt x="4800600" y="0"/>
                  </a:moveTo>
                  <a:lnTo>
                    <a:pt x="4800600" y="3175"/>
                  </a:lnTo>
                  <a:lnTo>
                    <a:pt x="4813300" y="3175"/>
                  </a:lnTo>
                  <a:lnTo>
                    <a:pt x="4813300" y="0"/>
                  </a:lnTo>
                  <a:close/>
                  <a:moveTo>
                    <a:pt x="4826000" y="0"/>
                  </a:moveTo>
                  <a:lnTo>
                    <a:pt x="4826000" y="3175"/>
                  </a:lnTo>
                  <a:lnTo>
                    <a:pt x="4838700" y="3175"/>
                  </a:lnTo>
                  <a:lnTo>
                    <a:pt x="4838700" y="0"/>
                  </a:lnTo>
                  <a:close/>
                  <a:moveTo>
                    <a:pt x="4851400" y="0"/>
                  </a:moveTo>
                  <a:lnTo>
                    <a:pt x="4851400" y="3175"/>
                  </a:lnTo>
                  <a:lnTo>
                    <a:pt x="4864100" y="3175"/>
                  </a:lnTo>
                  <a:lnTo>
                    <a:pt x="4864100" y="0"/>
                  </a:lnTo>
                  <a:close/>
                  <a:moveTo>
                    <a:pt x="4876800" y="0"/>
                  </a:moveTo>
                  <a:lnTo>
                    <a:pt x="4876800" y="3175"/>
                  </a:lnTo>
                  <a:lnTo>
                    <a:pt x="4889500" y="3175"/>
                  </a:lnTo>
                  <a:lnTo>
                    <a:pt x="4889500" y="0"/>
                  </a:lnTo>
                  <a:close/>
                  <a:moveTo>
                    <a:pt x="4902200" y="0"/>
                  </a:moveTo>
                  <a:lnTo>
                    <a:pt x="4902200" y="3175"/>
                  </a:lnTo>
                  <a:lnTo>
                    <a:pt x="4914900" y="3175"/>
                  </a:lnTo>
                  <a:lnTo>
                    <a:pt x="4914900" y="0"/>
                  </a:lnTo>
                  <a:close/>
                  <a:moveTo>
                    <a:pt x="4927600" y="0"/>
                  </a:moveTo>
                  <a:lnTo>
                    <a:pt x="4927600" y="3175"/>
                  </a:lnTo>
                  <a:lnTo>
                    <a:pt x="4940300" y="3175"/>
                  </a:lnTo>
                  <a:lnTo>
                    <a:pt x="4940300" y="0"/>
                  </a:lnTo>
                  <a:close/>
                  <a:moveTo>
                    <a:pt x="4953000" y="0"/>
                  </a:moveTo>
                  <a:lnTo>
                    <a:pt x="4953000" y="3175"/>
                  </a:lnTo>
                  <a:lnTo>
                    <a:pt x="4965700" y="3175"/>
                  </a:lnTo>
                  <a:lnTo>
                    <a:pt x="4965700" y="0"/>
                  </a:lnTo>
                  <a:close/>
                  <a:moveTo>
                    <a:pt x="4978400" y="0"/>
                  </a:moveTo>
                  <a:lnTo>
                    <a:pt x="4978400" y="3175"/>
                  </a:lnTo>
                  <a:lnTo>
                    <a:pt x="4991100" y="3175"/>
                  </a:lnTo>
                  <a:lnTo>
                    <a:pt x="4991100" y="0"/>
                  </a:lnTo>
                  <a:close/>
                  <a:moveTo>
                    <a:pt x="5003800" y="0"/>
                  </a:moveTo>
                  <a:lnTo>
                    <a:pt x="5003800" y="3175"/>
                  </a:lnTo>
                  <a:lnTo>
                    <a:pt x="5016500" y="3175"/>
                  </a:lnTo>
                  <a:lnTo>
                    <a:pt x="5016500" y="0"/>
                  </a:lnTo>
                  <a:close/>
                  <a:moveTo>
                    <a:pt x="5029200" y="0"/>
                  </a:moveTo>
                  <a:lnTo>
                    <a:pt x="5029200" y="3175"/>
                  </a:lnTo>
                  <a:lnTo>
                    <a:pt x="5041900" y="3175"/>
                  </a:lnTo>
                  <a:lnTo>
                    <a:pt x="5041900" y="0"/>
                  </a:lnTo>
                  <a:close/>
                  <a:moveTo>
                    <a:pt x="5054600" y="0"/>
                  </a:moveTo>
                  <a:lnTo>
                    <a:pt x="5054600" y="3175"/>
                  </a:lnTo>
                  <a:lnTo>
                    <a:pt x="5067300" y="3175"/>
                  </a:lnTo>
                  <a:lnTo>
                    <a:pt x="5067300" y="0"/>
                  </a:lnTo>
                  <a:close/>
                  <a:moveTo>
                    <a:pt x="5080000" y="0"/>
                  </a:moveTo>
                  <a:lnTo>
                    <a:pt x="5080000" y="3175"/>
                  </a:lnTo>
                  <a:lnTo>
                    <a:pt x="5092700" y="3175"/>
                  </a:lnTo>
                  <a:lnTo>
                    <a:pt x="5092700" y="0"/>
                  </a:lnTo>
                  <a:close/>
                  <a:moveTo>
                    <a:pt x="5105400" y="0"/>
                  </a:moveTo>
                  <a:lnTo>
                    <a:pt x="5105400" y="3175"/>
                  </a:lnTo>
                  <a:lnTo>
                    <a:pt x="5118100" y="3175"/>
                  </a:lnTo>
                  <a:lnTo>
                    <a:pt x="5118100" y="0"/>
                  </a:lnTo>
                  <a:close/>
                  <a:moveTo>
                    <a:pt x="5130800" y="0"/>
                  </a:moveTo>
                  <a:lnTo>
                    <a:pt x="5130800" y="3175"/>
                  </a:lnTo>
                  <a:lnTo>
                    <a:pt x="5143500" y="3175"/>
                  </a:lnTo>
                  <a:lnTo>
                    <a:pt x="5143500" y="0"/>
                  </a:lnTo>
                  <a:close/>
                  <a:moveTo>
                    <a:pt x="5156200" y="0"/>
                  </a:moveTo>
                  <a:lnTo>
                    <a:pt x="5156200" y="3175"/>
                  </a:lnTo>
                  <a:lnTo>
                    <a:pt x="5168900" y="3175"/>
                  </a:lnTo>
                  <a:lnTo>
                    <a:pt x="5168900" y="0"/>
                  </a:lnTo>
                  <a:close/>
                  <a:moveTo>
                    <a:pt x="5181600" y="0"/>
                  </a:moveTo>
                  <a:lnTo>
                    <a:pt x="5181600" y="3175"/>
                  </a:lnTo>
                  <a:lnTo>
                    <a:pt x="5194300" y="3175"/>
                  </a:lnTo>
                  <a:lnTo>
                    <a:pt x="5194300" y="0"/>
                  </a:lnTo>
                  <a:close/>
                  <a:moveTo>
                    <a:pt x="5207000" y="0"/>
                  </a:moveTo>
                  <a:lnTo>
                    <a:pt x="5207000" y="3175"/>
                  </a:lnTo>
                  <a:lnTo>
                    <a:pt x="5219700" y="3175"/>
                  </a:lnTo>
                  <a:lnTo>
                    <a:pt x="5219700" y="0"/>
                  </a:lnTo>
                  <a:close/>
                  <a:moveTo>
                    <a:pt x="5232400" y="0"/>
                  </a:moveTo>
                  <a:lnTo>
                    <a:pt x="5232400" y="3175"/>
                  </a:lnTo>
                  <a:lnTo>
                    <a:pt x="5245100" y="3175"/>
                  </a:lnTo>
                  <a:lnTo>
                    <a:pt x="5245100" y="0"/>
                  </a:lnTo>
                  <a:close/>
                  <a:moveTo>
                    <a:pt x="5257800" y="0"/>
                  </a:moveTo>
                  <a:lnTo>
                    <a:pt x="5257800" y="3175"/>
                  </a:lnTo>
                  <a:lnTo>
                    <a:pt x="5270500" y="3175"/>
                  </a:lnTo>
                  <a:lnTo>
                    <a:pt x="5270500" y="0"/>
                  </a:lnTo>
                  <a:close/>
                  <a:moveTo>
                    <a:pt x="5283200" y="0"/>
                  </a:moveTo>
                  <a:lnTo>
                    <a:pt x="5283200" y="3175"/>
                  </a:lnTo>
                  <a:lnTo>
                    <a:pt x="5295900" y="3175"/>
                  </a:lnTo>
                  <a:lnTo>
                    <a:pt x="5295900" y="0"/>
                  </a:lnTo>
                  <a:close/>
                  <a:moveTo>
                    <a:pt x="5308600" y="0"/>
                  </a:moveTo>
                  <a:lnTo>
                    <a:pt x="5308600" y="3175"/>
                  </a:lnTo>
                  <a:lnTo>
                    <a:pt x="5321300" y="3175"/>
                  </a:lnTo>
                  <a:lnTo>
                    <a:pt x="5321300" y="0"/>
                  </a:lnTo>
                  <a:close/>
                  <a:moveTo>
                    <a:pt x="5334000" y="0"/>
                  </a:moveTo>
                  <a:lnTo>
                    <a:pt x="5334000" y="3175"/>
                  </a:lnTo>
                  <a:lnTo>
                    <a:pt x="5346700" y="3175"/>
                  </a:lnTo>
                  <a:lnTo>
                    <a:pt x="5346700" y="0"/>
                  </a:lnTo>
                  <a:close/>
                  <a:moveTo>
                    <a:pt x="5359400" y="0"/>
                  </a:moveTo>
                  <a:lnTo>
                    <a:pt x="5359400" y="3175"/>
                  </a:lnTo>
                  <a:lnTo>
                    <a:pt x="5372100" y="3175"/>
                  </a:lnTo>
                  <a:lnTo>
                    <a:pt x="5372100" y="0"/>
                  </a:lnTo>
                  <a:close/>
                  <a:moveTo>
                    <a:pt x="5384800" y="0"/>
                  </a:moveTo>
                  <a:lnTo>
                    <a:pt x="5384800" y="3175"/>
                  </a:lnTo>
                  <a:lnTo>
                    <a:pt x="5397500" y="3175"/>
                  </a:lnTo>
                  <a:lnTo>
                    <a:pt x="5397500" y="0"/>
                  </a:lnTo>
                  <a:close/>
                  <a:moveTo>
                    <a:pt x="5410200" y="0"/>
                  </a:moveTo>
                  <a:lnTo>
                    <a:pt x="5410200" y="3175"/>
                  </a:lnTo>
                  <a:lnTo>
                    <a:pt x="5422900" y="3175"/>
                  </a:lnTo>
                  <a:lnTo>
                    <a:pt x="5422900" y="0"/>
                  </a:lnTo>
                  <a:close/>
                  <a:moveTo>
                    <a:pt x="5435600" y="0"/>
                  </a:moveTo>
                  <a:lnTo>
                    <a:pt x="5435600" y="3175"/>
                  </a:lnTo>
                  <a:lnTo>
                    <a:pt x="5448300" y="3175"/>
                  </a:lnTo>
                  <a:lnTo>
                    <a:pt x="5448300" y="0"/>
                  </a:lnTo>
                  <a:close/>
                  <a:moveTo>
                    <a:pt x="5461000" y="0"/>
                  </a:moveTo>
                  <a:lnTo>
                    <a:pt x="5461000" y="3175"/>
                  </a:lnTo>
                  <a:lnTo>
                    <a:pt x="5473700" y="3175"/>
                  </a:lnTo>
                  <a:lnTo>
                    <a:pt x="5473700" y="0"/>
                  </a:lnTo>
                  <a:close/>
                  <a:moveTo>
                    <a:pt x="5486400" y="0"/>
                  </a:moveTo>
                  <a:lnTo>
                    <a:pt x="5486400" y="3175"/>
                  </a:lnTo>
                  <a:lnTo>
                    <a:pt x="5499100" y="3175"/>
                  </a:lnTo>
                  <a:lnTo>
                    <a:pt x="5499100" y="0"/>
                  </a:lnTo>
                  <a:close/>
                  <a:moveTo>
                    <a:pt x="5511800" y="0"/>
                  </a:moveTo>
                  <a:lnTo>
                    <a:pt x="5511800" y="3175"/>
                  </a:lnTo>
                  <a:lnTo>
                    <a:pt x="5524500" y="3175"/>
                  </a:lnTo>
                  <a:lnTo>
                    <a:pt x="5524500" y="0"/>
                  </a:lnTo>
                  <a:close/>
                  <a:moveTo>
                    <a:pt x="5537200" y="0"/>
                  </a:moveTo>
                  <a:lnTo>
                    <a:pt x="5537200" y="3175"/>
                  </a:lnTo>
                  <a:lnTo>
                    <a:pt x="5549900" y="3175"/>
                  </a:lnTo>
                  <a:lnTo>
                    <a:pt x="5549900" y="0"/>
                  </a:lnTo>
                  <a:close/>
                  <a:moveTo>
                    <a:pt x="5562600" y="0"/>
                  </a:moveTo>
                  <a:lnTo>
                    <a:pt x="5562600" y="3175"/>
                  </a:lnTo>
                  <a:lnTo>
                    <a:pt x="5575300" y="3175"/>
                  </a:lnTo>
                  <a:lnTo>
                    <a:pt x="5575300" y="0"/>
                  </a:lnTo>
                  <a:close/>
                  <a:moveTo>
                    <a:pt x="5588000" y="0"/>
                  </a:moveTo>
                  <a:lnTo>
                    <a:pt x="5588000" y="3175"/>
                  </a:lnTo>
                  <a:lnTo>
                    <a:pt x="5600700" y="3175"/>
                  </a:lnTo>
                  <a:lnTo>
                    <a:pt x="5600700" y="0"/>
                  </a:lnTo>
                  <a:close/>
                  <a:moveTo>
                    <a:pt x="5613400" y="0"/>
                  </a:moveTo>
                  <a:lnTo>
                    <a:pt x="5613400" y="3175"/>
                  </a:lnTo>
                  <a:lnTo>
                    <a:pt x="5626100" y="3175"/>
                  </a:lnTo>
                  <a:lnTo>
                    <a:pt x="5626100" y="0"/>
                  </a:lnTo>
                  <a:close/>
                  <a:moveTo>
                    <a:pt x="5638800" y="0"/>
                  </a:moveTo>
                  <a:lnTo>
                    <a:pt x="5638800" y="3175"/>
                  </a:lnTo>
                  <a:lnTo>
                    <a:pt x="5651500" y="3175"/>
                  </a:lnTo>
                  <a:lnTo>
                    <a:pt x="5651500" y="0"/>
                  </a:lnTo>
                  <a:close/>
                  <a:moveTo>
                    <a:pt x="5664200" y="0"/>
                  </a:moveTo>
                  <a:lnTo>
                    <a:pt x="5664200" y="3175"/>
                  </a:lnTo>
                  <a:lnTo>
                    <a:pt x="5676900" y="3175"/>
                  </a:lnTo>
                  <a:lnTo>
                    <a:pt x="5676900" y="0"/>
                  </a:lnTo>
                  <a:close/>
                  <a:moveTo>
                    <a:pt x="5689600" y="0"/>
                  </a:moveTo>
                  <a:lnTo>
                    <a:pt x="5689600" y="3175"/>
                  </a:lnTo>
                  <a:lnTo>
                    <a:pt x="5702300" y="3175"/>
                  </a:lnTo>
                  <a:lnTo>
                    <a:pt x="5702300" y="0"/>
                  </a:lnTo>
                  <a:close/>
                  <a:moveTo>
                    <a:pt x="5715000" y="0"/>
                  </a:moveTo>
                  <a:lnTo>
                    <a:pt x="5715000" y="3175"/>
                  </a:lnTo>
                  <a:lnTo>
                    <a:pt x="5727700" y="3175"/>
                  </a:lnTo>
                  <a:lnTo>
                    <a:pt x="5727700" y="0"/>
                  </a:lnTo>
                  <a:close/>
                  <a:moveTo>
                    <a:pt x="5740400" y="0"/>
                  </a:moveTo>
                  <a:lnTo>
                    <a:pt x="5740400" y="3175"/>
                  </a:lnTo>
                  <a:lnTo>
                    <a:pt x="5753100" y="3175"/>
                  </a:lnTo>
                  <a:lnTo>
                    <a:pt x="5753100" y="0"/>
                  </a:lnTo>
                  <a:close/>
                  <a:moveTo>
                    <a:pt x="5765800" y="0"/>
                  </a:moveTo>
                  <a:lnTo>
                    <a:pt x="5765800" y="3175"/>
                  </a:lnTo>
                  <a:lnTo>
                    <a:pt x="5778500" y="3175"/>
                  </a:lnTo>
                  <a:lnTo>
                    <a:pt x="5778500" y="0"/>
                  </a:lnTo>
                  <a:close/>
                  <a:moveTo>
                    <a:pt x="5791200" y="0"/>
                  </a:moveTo>
                  <a:lnTo>
                    <a:pt x="5791200" y="3175"/>
                  </a:lnTo>
                  <a:lnTo>
                    <a:pt x="5803900" y="3175"/>
                  </a:lnTo>
                  <a:lnTo>
                    <a:pt x="5803900" y="0"/>
                  </a:lnTo>
                  <a:close/>
                  <a:moveTo>
                    <a:pt x="5816600" y="0"/>
                  </a:moveTo>
                  <a:lnTo>
                    <a:pt x="5816600" y="3175"/>
                  </a:lnTo>
                  <a:lnTo>
                    <a:pt x="5829300" y="3175"/>
                  </a:lnTo>
                  <a:lnTo>
                    <a:pt x="5829300" y="0"/>
                  </a:lnTo>
                  <a:close/>
                  <a:moveTo>
                    <a:pt x="5842000" y="0"/>
                  </a:moveTo>
                  <a:lnTo>
                    <a:pt x="5842000" y="3175"/>
                  </a:lnTo>
                  <a:lnTo>
                    <a:pt x="5854700" y="3175"/>
                  </a:lnTo>
                  <a:lnTo>
                    <a:pt x="5854700" y="0"/>
                  </a:lnTo>
                  <a:close/>
                  <a:moveTo>
                    <a:pt x="5867400" y="0"/>
                  </a:moveTo>
                  <a:lnTo>
                    <a:pt x="5867400" y="3175"/>
                  </a:lnTo>
                  <a:lnTo>
                    <a:pt x="5880100" y="3175"/>
                  </a:lnTo>
                  <a:lnTo>
                    <a:pt x="5880100" y="0"/>
                  </a:lnTo>
                  <a:close/>
                  <a:moveTo>
                    <a:pt x="5892800" y="0"/>
                  </a:moveTo>
                  <a:lnTo>
                    <a:pt x="5892800" y="3175"/>
                  </a:lnTo>
                  <a:lnTo>
                    <a:pt x="5905500" y="3175"/>
                  </a:lnTo>
                  <a:lnTo>
                    <a:pt x="5905500" y="0"/>
                  </a:lnTo>
                  <a:close/>
                  <a:moveTo>
                    <a:pt x="5918200" y="0"/>
                  </a:moveTo>
                  <a:lnTo>
                    <a:pt x="5918200" y="3175"/>
                  </a:lnTo>
                  <a:lnTo>
                    <a:pt x="5930900" y="3175"/>
                  </a:lnTo>
                  <a:lnTo>
                    <a:pt x="5930900" y="0"/>
                  </a:lnTo>
                  <a:close/>
                  <a:moveTo>
                    <a:pt x="5943600" y="0"/>
                  </a:moveTo>
                  <a:lnTo>
                    <a:pt x="5943600" y="3175"/>
                  </a:lnTo>
                  <a:lnTo>
                    <a:pt x="5956300" y="3175"/>
                  </a:lnTo>
                  <a:lnTo>
                    <a:pt x="5956300" y="0"/>
                  </a:lnTo>
                  <a:close/>
                  <a:moveTo>
                    <a:pt x="5969000" y="0"/>
                  </a:moveTo>
                  <a:lnTo>
                    <a:pt x="5969000" y="3175"/>
                  </a:lnTo>
                  <a:lnTo>
                    <a:pt x="5981700" y="3175"/>
                  </a:lnTo>
                  <a:lnTo>
                    <a:pt x="5981700" y="0"/>
                  </a:lnTo>
                  <a:close/>
                  <a:moveTo>
                    <a:pt x="5994400" y="0"/>
                  </a:moveTo>
                  <a:lnTo>
                    <a:pt x="5994400" y="3175"/>
                  </a:lnTo>
                  <a:lnTo>
                    <a:pt x="6007100" y="3175"/>
                  </a:lnTo>
                  <a:lnTo>
                    <a:pt x="6007100" y="0"/>
                  </a:lnTo>
                  <a:close/>
                  <a:moveTo>
                    <a:pt x="6019800" y="0"/>
                  </a:moveTo>
                  <a:lnTo>
                    <a:pt x="6019800" y="3175"/>
                  </a:lnTo>
                  <a:lnTo>
                    <a:pt x="6032500" y="3175"/>
                  </a:lnTo>
                  <a:lnTo>
                    <a:pt x="6032500" y="0"/>
                  </a:lnTo>
                  <a:close/>
                  <a:moveTo>
                    <a:pt x="6045200" y="0"/>
                  </a:moveTo>
                  <a:lnTo>
                    <a:pt x="6045200" y="3175"/>
                  </a:lnTo>
                  <a:lnTo>
                    <a:pt x="6057900" y="3175"/>
                  </a:lnTo>
                  <a:lnTo>
                    <a:pt x="6057900" y="0"/>
                  </a:lnTo>
                  <a:close/>
                  <a:moveTo>
                    <a:pt x="6070600" y="0"/>
                  </a:moveTo>
                  <a:lnTo>
                    <a:pt x="6070600" y="3175"/>
                  </a:lnTo>
                  <a:lnTo>
                    <a:pt x="6083300" y="3175"/>
                  </a:lnTo>
                  <a:lnTo>
                    <a:pt x="6083300" y="0"/>
                  </a:lnTo>
                  <a:close/>
                  <a:moveTo>
                    <a:pt x="6096000" y="0"/>
                  </a:moveTo>
                  <a:lnTo>
                    <a:pt x="6096000" y="3175"/>
                  </a:lnTo>
                  <a:lnTo>
                    <a:pt x="6108700" y="3175"/>
                  </a:lnTo>
                  <a:lnTo>
                    <a:pt x="6108700" y="0"/>
                  </a:lnTo>
                  <a:close/>
                  <a:moveTo>
                    <a:pt x="6121400" y="0"/>
                  </a:moveTo>
                  <a:lnTo>
                    <a:pt x="6121400" y="3175"/>
                  </a:lnTo>
                  <a:lnTo>
                    <a:pt x="6134100" y="3175"/>
                  </a:lnTo>
                  <a:lnTo>
                    <a:pt x="6134100" y="0"/>
                  </a:lnTo>
                  <a:close/>
                  <a:moveTo>
                    <a:pt x="6146800" y="0"/>
                  </a:moveTo>
                  <a:lnTo>
                    <a:pt x="6146800" y="3175"/>
                  </a:lnTo>
                  <a:lnTo>
                    <a:pt x="6159500" y="3175"/>
                  </a:lnTo>
                  <a:lnTo>
                    <a:pt x="6159500" y="0"/>
                  </a:lnTo>
                  <a:close/>
                  <a:moveTo>
                    <a:pt x="6172200" y="0"/>
                  </a:moveTo>
                  <a:lnTo>
                    <a:pt x="6172200" y="3175"/>
                  </a:lnTo>
                  <a:lnTo>
                    <a:pt x="6184900" y="3175"/>
                  </a:lnTo>
                  <a:lnTo>
                    <a:pt x="6184900" y="0"/>
                  </a:lnTo>
                  <a:close/>
                  <a:moveTo>
                    <a:pt x="6197600" y="0"/>
                  </a:moveTo>
                  <a:lnTo>
                    <a:pt x="6197600" y="3175"/>
                  </a:lnTo>
                  <a:lnTo>
                    <a:pt x="6210300" y="3175"/>
                  </a:lnTo>
                  <a:lnTo>
                    <a:pt x="6210300" y="0"/>
                  </a:lnTo>
                  <a:close/>
                  <a:moveTo>
                    <a:pt x="6223000" y="0"/>
                  </a:moveTo>
                  <a:lnTo>
                    <a:pt x="6223000" y="3175"/>
                  </a:lnTo>
                  <a:lnTo>
                    <a:pt x="6235700" y="3175"/>
                  </a:lnTo>
                  <a:lnTo>
                    <a:pt x="6235700" y="0"/>
                  </a:lnTo>
                  <a:close/>
                  <a:moveTo>
                    <a:pt x="6248400" y="0"/>
                  </a:moveTo>
                  <a:lnTo>
                    <a:pt x="6248400" y="3175"/>
                  </a:lnTo>
                  <a:lnTo>
                    <a:pt x="6261100" y="3175"/>
                  </a:lnTo>
                  <a:lnTo>
                    <a:pt x="6261100" y="0"/>
                  </a:lnTo>
                  <a:close/>
                  <a:moveTo>
                    <a:pt x="6273800" y="0"/>
                  </a:moveTo>
                  <a:lnTo>
                    <a:pt x="6273800" y="3175"/>
                  </a:lnTo>
                  <a:lnTo>
                    <a:pt x="6286500" y="3175"/>
                  </a:lnTo>
                  <a:lnTo>
                    <a:pt x="6286500" y="0"/>
                  </a:lnTo>
                  <a:close/>
                  <a:moveTo>
                    <a:pt x="6299200" y="0"/>
                  </a:moveTo>
                  <a:lnTo>
                    <a:pt x="6299200" y="3175"/>
                  </a:lnTo>
                  <a:lnTo>
                    <a:pt x="6311900" y="3175"/>
                  </a:lnTo>
                  <a:lnTo>
                    <a:pt x="6311900" y="0"/>
                  </a:lnTo>
                  <a:close/>
                  <a:moveTo>
                    <a:pt x="6324600" y="0"/>
                  </a:moveTo>
                  <a:lnTo>
                    <a:pt x="6324600" y="3175"/>
                  </a:lnTo>
                  <a:lnTo>
                    <a:pt x="6337300" y="3175"/>
                  </a:lnTo>
                  <a:lnTo>
                    <a:pt x="6337300" y="0"/>
                  </a:lnTo>
                  <a:close/>
                  <a:moveTo>
                    <a:pt x="6350000" y="0"/>
                  </a:moveTo>
                  <a:lnTo>
                    <a:pt x="6350000" y="3175"/>
                  </a:lnTo>
                  <a:lnTo>
                    <a:pt x="6362700" y="3175"/>
                  </a:lnTo>
                  <a:lnTo>
                    <a:pt x="6362700" y="0"/>
                  </a:lnTo>
                  <a:close/>
                  <a:moveTo>
                    <a:pt x="6375400" y="0"/>
                  </a:moveTo>
                  <a:lnTo>
                    <a:pt x="6375400" y="3175"/>
                  </a:lnTo>
                  <a:lnTo>
                    <a:pt x="6388100" y="3175"/>
                  </a:lnTo>
                  <a:lnTo>
                    <a:pt x="6388100" y="0"/>
                  </a:lnTo>
                  <a:close/>
                  <a:moveTo>
                    <a:pt x="6400800" y="0"/>
                  </a:moveTo>
                  <a:lnTo>
                    <a:pt x="6400800" y="3175"/>
                  </a:lnTo>
                  <a:lnTo>
                    <a:pt x="6413500" y="3175"/>
                  </a:lnTo>
                  <a:lnTo>
                    <a:pt x="6413500" y="0"/>
                  </a:lnTo>
                  <a:close/>
                  <a:moveTo>
                    <a:pt x="6426200" y="0"/>
                  </a:moveTo>
                  <a:lnTo>
                    <a:pt x="6426200" y="3175"/>
                  </a:lnTo>
                  <a:lnTo>
                    <a:pt x="6438900" y="3175"/>
                  </a:lnTo>
                  <a:lnTo>
                    <a:pt x="6438900" y="0"/>
                  </a:lnTo>
                  <a:close/>
                  <a:moveTo>
                    <a:pt x="6451600" y="0"/>
                  </a:moveTo>
                  <a:lnTo>
                    <a:pt x="6451600" y="3175"/>
                  </a:lnTo>
                  <a:lnTo>
                    <a:pt x="6464300" y="3175"/>
                  </a:lnTo>
                  <a:lnTo>
                    <a:pt x="6464300" y="0"/>
                  </a:lnTo>
                  <a:close/>
                  <a:moveTo>
                    <a:pt x="6477000" y="0"/>
                  </a:moveTo>
                  <a:lnTo>
                    <a:pt x="6477000" y="3175"/>
                  </a:lnTo>
                  <a:lnTo>
                    <a:pt x="6489700" y="3175"/>
                  </a:lnTo>
                  <a:lnTo>
                    <a:pt x="6489700" y="0"/>
                  </a:lnTo>
                  <a:close/>
                  <a:moveTo>
                    <a:pt x="6502400" y="0"/>
                  </a:moveTo>
                  <a:lnTo>
                    <a:pt x="6502400" y="3175"/>
                  </a:lnTo>
                  <a:lnTo>
                    <a:pt x="6515100" y="3175"/>
                  </a:lnTo>
                  <a:lnTo>
                    <a:pt x="6515100" y="0"/>
                  </a:lnTo>
                  <a:close/>
                  <a:moveTo>
                    <a:pt x="6527800" y="0"/>
                  </a:moveTo>
                  <a:lnTo>
                    <a:pt x="6527800" y="3175"/>
                  </a:lnTo>
                  <a:lnTo>
                    <a:pt x="6540500" y="3175"/>
                  </a:lnTo>
                  <a:lnTo>
                    <a:pt x="6540500" y="0"/>
                  </a:lnTo>
                  <a:close/>
                  <a:moveTo>
                    <a:pt x="6553200" y="0"/>
                  </a:moveTo>
                  <a:lnTo>
                    <a:pt x="6553200" y="3175"/>
                  </a:lnTo>
                  <a:lnTo>
                    <a:pt x="6565900" y="3175"/>
                  </a:lnTo>
                  <a:lnTo>
                    <a:pt x="6565900" y="0"/>
                  </a:lnTo>
                  <a:close/>
                  <a:moveTo>
                    <a:pt x="6578600" y="0"/>
                  </a:moveTo>
                  <a:lnTo>
                    <a:pt x="6578600" y="3175"/>
                  </a:lnTo>
                  <a:lnTo>
                    <a:pt x="6591300" y="3175"/>
                  </a:lnTo>
                  <a:lnTo>
                    <a:pt x="6591300" y="0"/>
                  </a:lnTo>
                  <a:close/>
                  <a:moveTo>
                    <a:pt x="6604000" y="0"/>
                  </a:moveTo>
                  <a:lnTo>
                    <a:pt x="6604000" y="3175"/>
                  </a:lnTo>
                  <a:lnTo>
                    <a:pt x="6616700" y="3175"/>
                  </a:lnTo>
                  <a:lnTo>
                    <a:pt x="6616700" y="0"/>
                  </a:lnTo>
                  <a:close/>
                  <a:moveTo>
                    <a:pt x="6629400" y="0"/>
                  </a:moveTo>
                  <a:lnTo>
                    <a:pt x="6629400" y="3175"/>
                  </a:lnTo>
                  <a:lnTo>
                    <a:pt x="6642100" y="3175"/>
                  </a:lnTo>
                  <a:lnTo>
                    <a:pt x="6642100" y="0"/>
                  </a:lnTo>
                  <a:close/>
                  <a:moveTo>
                    <a:pt x="6654800" y="0"/>
                  </a:moveTo>
                  <a:lnTo>
                    <a:pt x="6654800" y="3175"/>
                  </a:lnTo>
                  <a:lnTo>
                    <a:pt x="6667500" y="3175"/>
                  </a:lnTo>
                  <a:lnTo>
                    <a:pt x="6667500" y="0"/>
                  </a:lnTo>
                  <a:close/>
                  <a:moveTo>
                    <a:pt x="6680200" y="0"/>
                  </a:moveTo>
                  <a:lnTo>
                    <a:pt x="6680200" y="3175"/>
                  </a:lnTo>
                  <a:lnTo>
                    <a:pt x="6692900" y="3175"/>
                  </a:lnTo>
                  <a:lnTo>
                    <a:pt x="6692900" y="0"/>
                  </a:lnTo>
                  <a:close/>
                  <a:moveTo>
                    <a:pt x="6705600" y="0"/>
                  </a:moveTo>
                  <a:lnTo>
                    <a:pt x="6705600" y="3175"/>
                  </a:lnTo>
                  <a:lnTo>
                    <a:pt x="6718300" y="3175"/>
                  </a:lnTo>
                  <a:lnTo>
                    <a:pt x="6718300" y="0"/>
                  </a:lnTo>
                  <a:close/>
                  <a:moveTo>
                    <a:pt x="6731000" y="0"/>
                  </a:moveTo>
                  <a:lnTo>
                    <a:pt x="6731000" y="3175"/>
                  </a:lnTo>
                  <a:lnTo>
                    <a:pt x="6743700" y="3175"/>
                  </a:lnTo>
                  <a:lnTo>
                    <a:pt x="6743700" y="0"/>
                  </a:lnTo>
                  <a:close/>
                  <a:moveTo>
                    <a:pt x="6756400" y="0"/>
                  </a:moveTo>
                  <a:lnTo>
                    <a:pt x="6756400" y="3175"/>
                  </a:lnTo>
                  <a:lnTo>
                    <a:pt x="6769100" y="3175"/>
                  </a:lnTo>
                  <a:lnTo>
                    <a:pt x="6769100" y="0"/>
                  </a:lnTo>
                  <a:close/>
                  <a:moveTo>
                    <a:pt x="6781800" y="0"/>
                  </a:moveTo>
                  <a:lnTo>
                    <a:pt x="6781800" y="3175"/>
                  </a:lnTo>
                  <a:lnTo>
                    <a:pt x="6794500" y="3175"/>
                  </a:lnTo>
                  <a:lnTo>
                    <a:pt x="6794500" y="0"/>
                  </a:lnTo>
                  <a:close/>
                  <a:moveTo>
                    <a:pt x="6807200" y="0"/>
                  </a:moveTo>
                  <a:lnTo>
                    <a:pt x="6807200" y="3175"/>
                  </a:lnTo>
                  <a:lnTo>
                    <a:pt x="6819900" y="3175"/>
                  </a:lnTo>
                  <a:lnTo>
                    <a:pt x="6819900" y="0"/>
                  </a:lnTo>
                  <a:close/>
                  <a:moveTo>
                    <a:pt x="6832600" y="0"/>
                  </a:moveTo>
                  <a:lnTo>
                    <a:pt x="6832600" y="3175"/>
                  </a:lnTo>
                  <a:lnTo>
                    <a:pt x="6845300" y="3175"/>
                  </a:lnTo>
                  <a:lnTo>
                    <a:pt x="6845300" y="0"/>
                  </a:lnTo>
                  <a:close/>
                  <a:moveTo>
                    <a:pt x="6858000" y="0"/>
                  </a:moveTo>
                  <a:lnTo>
                    <a:pt x="6858000" y="3175"/>
                  </a:lnTo>
                  <a:lnTo>
                    <a:pt x="6870700" y="3175"/>
                  </a:lnTo>
                  <a:lnTo>
                    <a:pt x="6870700" y="0"/>
                  </a:lnTo>
                  <a:close/>
                  <a:moveTo>
                    <a:pt x="6883400" y="0"/>
                  </a:moveTo>
                  <a:lnTo>
                    <a:pt x="6883400" y="3175"/>
                  </a:lnTo>
                  <a:lnTo>
                    <a:pt x="6896100" y="3175"/>
                  </a:lnTo>
                  <a:lnTo>
                    <a:pt x="6896100" y="0"/>
                  </a:lnTo>
                  <a:close/>
                  <a:moveTo>
                    <a:pt x="6908800" y="0"/>
                  </a:moveTo>
                  <a:lnTo>
                    <a:pt x="6908800" y="3175"/>
                  </a:lnTo>
                  <a:lnTo>
                    <a:pt x="6921500" y="3175"/>
                  </a:lnTo>
                  <a:lnTo>
                    <a:pt x="6921500" y="0"/>
                  </a:lnTo>
                  <a:close/>
                  <a:moveTo>
                    <a:pt x="6934200" y="0"/>
                  </a:moveTo>
                  <a:lnTo>
                    <a:pt x="6934200" y="3175"/>
                  </a:lnTo>
                  <a:lnTo>
                    <a:pt x="6946900" y="3175"/>
                  </a:lnTo>
                  <a:lnTo>
                    <a:pt x="6946900" y="0"/>
                  </a:lnTo>
                  <a:close/>
                  <a:moveTo>
                    <a:pt x="6959600" y="0"/>
                  </a:moveTo>
                  <a:lnTo>
                    <a:pt x="6959600" y="3175"/>
                  </a:lnTo>
                  <a:lnTo>
                    <a:pt x="6972300" y="3175"/>
                  </a:lnTo>
                  <a:lnTo>
                    <a:pt x="6972300" y="0"/>
                  </a:lnTo>
                  <a:close/>
                  <a:moveTo>
                    <a:pt x="6985000" y="0"/>
                  </a:moveTo>
                  <a:lnTo>
                    <a:pt x="6985000" y="3175"/>
                  </a:lnTo>
                  <a:lnTo>
                    <a:pt x="6997700" y="3175"/>
                  </a:lnTo>
                  <a:lnTo>
                    <a:pt x="6997700" y="0"/>
                  </a:lnTo>
                  <a:close/>
                  <a:moveTo>
                    <a:pt x="7010400" y="0"/>
                  </a:moveTo>
                  <a:lnTo>
                    <a:pt x="7010400" y="3175"/>
                  </a:lnTo>
                  <a:lnTo>
                    <a:pt x="7023100" y="3175"/>
                  </a:lnTo>
                  <a:lnTo>
                    <a:pt x="7023100" y="0"/>
                  </a:lnTo>
                  <a:close/>
                  <a:moveTo>
                    <a:pt x="7035800" y="0"/>
                  </a:moveTo>
                  <a:lnTo>
                    <a:pt x="7035800" y="3175"/>
                  </a:lnTo>
                  <a:lnTo>
                    <a:pt x="7048500" y="3175"/>
                  </a:lnTo>
                  <a:lnTo>
                    <a:pt x="7048500" y="0"/>
                  </a:lnTo>
                  <a:close/>
                  <a:moveTo>
                    <a:pt x="7061200" y="0"/>
                  </a:moveTo>
                  <a:lnTo>
                    <a:pt x="7061200" y="3175"/>
                  </a:lnTo>
                  <a:lnTo>
                    <a:pt x="7073900" y="3175"/>
                  </a:lnTo>
                  <a:lnTo>
                    <a:pt x="7073900" y="0"/>
                  </a:lnTo>
                  <a:close/>
                  <a:moveTo>
                    <a:pt x="7086600" y="0"/>
                  </a:moveTo>
                  <a:lnTo>
                    <a:pt x="7086600" y="3175"/>
                  </a:lnTo>
                  <a:lnTo>
                    <a:pt x="7099300" y="3175"/>
                  </a:lnTo>
                  <a:lnTo>
                    <a:pt x="7099300" y="0"/>
                  </a:lnTo>
                  <a:close/>
                  <a:moveTo>
                    <a:pt x="7112000" y="0"/>
                  </a:moveTo>
                  <a:lnTo>
                    <a:pt x="7112000" y="3175"/>
                  </a:lnTo>
                  <a:lnTo>
                    <a:pt x="7124700" y="3175"/>
                  </a:lnTo>
                  <a:lnTo>
                    <a:pt x="7124700" y="0"/>
                  </a:lnTo>
                  <a:close/>
                  <a:moveTo>
                    <a:pt x="7137400" y="0"/>
                  </a:moveTo>
                  <a:lnTo>
                    <a:pt x="7137400" y="3175"/>
                  </a:lnTo>
                  <a:lnTo>
                    <a:pt x="7150100" y="3175"/>
                  </a:lnTo>
                  <a:lnTo>
                    <a:pt x="7150100" y="0"/>
                  </a:lnTo>
                  <a:close/>
                  <a:moveTo>
                    <a:pt x="7162800" y="0"/>
                  </a:moveTo>
                  <a:lnTo>
                    <a:pt x="7162800" y="3175"/>
                  </a:lnTo>
                  <a:lnTo>
                    <a:pt x="7175500" y="3175"/>
                  </a:lnTo>
                  <a:lnTo>
                    <a:pt x="7175500" y="0"/>
                  </a:lnTo>
                  <a:close/>
                  <a:moveTo>
                    <a:pt x="7188200" y="0"/>
                  </a:moveTo>
                  <a:lnTo>
                    <a:pt x="7188200" y="3175"/>
                  </a:lnTo>
                  <a:lnTo>
                    <a:pt x="7200900" y="3175"/>
                  </a:lnTo>
                  <a:lnTo>
                    <a:pt x="7200900" y="0"/>
                  </a:lnTo>
                  <a:close/>
                  <a:moveTo>
                    <a:pt x="7213600" y="0"/>
                  </a:moveTo>
                  <a:lnTo>
                    <a:pt x="7213600" y="3175"/>
                  </a:lnTo>
                  <a:lnTo>
                    <a:pt x="7226300" y="3175"/>
                  </a:lnTo>
                  <a:lnTo>
                    <a:pt x="7226300" y="0"/>
                  </a:lnTo>
                  <a:close/>
                  <a:moveTo>
                    <a:pt x="7239000" y="0"/>
                  </a:moveTo>
                  <a:lnTo>
                    <a:pt x="7239000" y="3175"/>
                  </a:lnTo>
                  <a:lnTo>
                    <a:pt x="7251700" y="3175"/>
                  </a:lnTo>
                  <a:lnTo>
                    <a:pt x="7251700" y="0"/>
                  </a:lnTo>
                  <a:close/>
                  <a:moveTo>
                    <a:pt x="7264400" y="0"/>
                  </a:moveTo>
                  <a:lnTo>
                    <a:pt x="7264400" y="3175"/>
                  </a:lnTo>
                  <a:lnTo>
                    <a:pt x="7277100" y="3175"/>
                  </a:lnTo>
                  <a:lnTo>
                    <a:pt x="7277100" y="0"/>
                  </a:lnTo>
                  <a:close/>
                  <a:moveTo>
                    <a:pt x="7289800" y="0"/>
                  </a:moveTo>
                  <a:lnTo>
                    <a:pt x="7289800" y="3175"/>
                  </a:lnTo>
                  <a:lnTo>
                    <a:pt x="7302500" y="3175"/>
                  </a:lnTo>
                  <a:lnTo>
                    <a:pt x="7302500" y="0"/>
                  </a:lnTo>
                  <a:close/>
                  <a:moveTo>
                    <a:pt x="7315200" y="0"/>
                  </a:moveTo>
                  <a:lnTo>
                    <a:pt x="7315200" y="3175"/>
                  </a:lnTo>
                  <a:lnTo>
                    <a:pt x="7327900" y="3175"/>
                  </a:lnTo>
                  <a:lnTo>
                    <a:pt x="7327900" y="0"/>
                  </a:lnTo>
                  <a:close/>
                  <a:moveTo>
                    <a:pt x="7340600" y="0"/>
                  </a:moveTo>
                  <a:lnTo>
                    <a:pt x="7340600" y="3175"/>
                  </a:lnTo>
                  <a:lnTo>
                    <a:pt x="7353300" y="3175"/>
                  </a:lnTo>
                  <a:lnTo>
                    <a:pt x="7353300" y="0"/>
                  </a:lnTo>
                  <a:close/>
                  <a:moveTo>
                    <a:pt x="7366000" y="0"/>
                  </a:moveTo>
                  <a:lnTo>
                    <a:pt x="7366000" y="3175"/>
                  </a:lnTo>
                  <a:lnTo>
                    <a:pt x="7378700" y="3175"/>
                  </a:lnTo>
                  <a:lnTo>
                    <a:pt x="7378700" y="0"/>
                  </a:lnTo>
                  <a:close/>
                  <a:moveTo>
                    <a:pt x="7391400" y="0"/>
                  </a:moveTo>
                  <a:lnTo>
                    <a:pt x="7391400" y="3175"/>
                  </a:lnTo>
                  <a:lnTo>
                    <a:pt x="7404100" y="3175"/>
                  </a:lnTo>
                  <a:lnTo>
                    <a:pt x="7404100" y="0"/>
                  </a:lnTo>
                  <a:close/>
                  <a:moveTo>
                    <a:pt x="7416800" y="0"/>
                  </a:moveTo>
                  <a:lnTo>
                    <a:pt x="7416800" y="3175"/>
                  </a:lnTo>
                  <a:lnTo>
                    <a:pt x="7429500" y="3175"/>
                  </a:lnTo>
                  <a:lnTo>
                    <a:pt x="7429500" y="0"/>
                  </a:lnTo>
                  <a:close/>
                  <a:moveTo>
                    <a:pt x="7442200" y="0"/>
                  </a:moveTo>
                  <a:lnTo>
                    <a:pt x="7442200" y="3175"/>
                  </a:lnTo>
                  <a:lnTo>
                    <a:pt x="7454900" y="3175"/>
                  </a:lnTo>
                  <a:lnTo>
                    <a:pt x="7454900" y="0"/>
                  </a:lnTo>
                  <a:close/>
                  <a:moveTo>
                    <a:pt x="7467600" y="0"/>
                  </a:moveTo>
                  <a:lnTo>
                    <a:pt x="7467600" y="3175"/>
                  </a:lnTo>
                  <a:lnTo>
                    <a:pt x="7480300" y="3175"/>
                  </a:lnTo>
                  <a:lnTo>
                    <a:pt x="7480300" y="0"/>
                  </a:lnTo>
                  <a:close/>
                  <a:moveTo>
                    <a:pt x="7493000" y="0"/>
                  </a:moveTo>
                  <a:lnTo>
                    <a:pt x="7493000" y="3175"/>
                  </a:lnTo>
                  <a:lnTo>
                    <a:pt x="7505700" y="3175"/>
                  </a:lnTo>
                  <a:lnTo>
                    <a:pt x="7505700" y="0"/>
                  </a:lnTo>
                  <a:close/>
                  <a:moveTo>
                    <a:pt x="7518400" y="0"/>
                  </a:moveTo>
                  <a:lnTo>
                    <a:pt x="7518400" y="3175"/>
                  </a:lnTo>
                  <a:lnTo>
                    <a:pt x="7531100" y="3175"/>
                  </a:lnTo>
                  <a:lnTo>
                    <a:pt x="7531100" y="0"/>
                  </a:lnTo>
                  <a:close/>
                  <a:moveTo>
                    <a:pt x="7543800" y="0"/>
                  </a:moveTo>
                  <a:lnTo>
                    <a:pt x="7543800" y="3175"/>
                  </a:lnTo>
                  <a:lnTo>
                    <a:pt x="7556500" y="3175"/>
                  </a:lnTo>
                  <a:lnTo>
                    <a:pt x="7556500" y="0"/>
                  </a:lnTo>
                  <a:close/>
                  <a:moveTo>
                    <a:pt x="7569200" y="0"/>
                  </a:moveTo>
                  <a:lnTo>
                    <a:pt x="7569200" y="3175"/>
                  </a:lnTo>
                  <a:lnTo>
                    <a:pt x="7581900" y="3175"/>
                  </a:lnTo>
                  <a:lnTo>
                    <a:pt x="7581900" y="0"/>
                  </a:lnTo>
                  <a:close/>
                  <a:moveTo>
                    <a:pt x="7594600" y="0"/>
                  </a:moveTo>
                  <a:lnTo>
                    <a:pt x="7594600" y="3175"/>
                  </a:lnTo>
                  <a:lnTo>
                    <a:pt x="7607300" y="3175"/>
                  </a:lnTo>
                  <a:lnTo>
                    <a:pt x="7607300" y="0"/>
                  </a:lnTo>
                  <a:close/>
                  <a:moveTo>
                    <a:pt x="7620000" y="0"/>
                  </a:moveTo>
                  <a:lnTo>
                    <a:pt x="7620000" y="3175"/>
                  </a:lnTo>
                  <a:lnTo>
                    <a:pt x="7632700" y="3175"/>
                  </a:lnTo>
                  <a:lnTo>
                    <a:pt x="7632700" y="0"/>
                  </a:lnTo>
                  <a:close/>
                  <a:moveTo>
                    <a:pt x="7645400" y="0"/>
                  </a:moveTo>
                  <a:lnTo>
                    <a:pt x="7645400" y="3175"/>
                  </a:lnTo>
                  <a:lnTo>
                    <a:pt x="7658100" y="3175"/>
                  </a:lnTo>
                  <a:lnTo>
                    <a:pt x="7658100" y="0"/>
                  </a:lnTo>
                  <a:close/>
                  <a:moveTo>
                    <a:pt x="7670800" y="0"/>
                  </a:moveTo>
                  <a:lnTo>
                    <a:pt x="7670800" y="3175"/>
                  </a:lnTo>
                  <a:lnTo>
                    <a:pt x="7683500" y="3175"/>
                  </a:lnTo>
                  <a:lnTo>
                    <a:pt x="7683500" y="0"/>
                  </a:lnTo>
                  <a:close/>
                  <a:moveTo>
                    <a:pt x="7696200" y="0"/>
                  </a:moveTo>
                  <a:lnTo>
                    <a:pt x="7696200" y="3175"/>
                  </a:lnTo>
                  <a:lnTo>
                    <a:pt x="7708900" y="3175"/>
                  </a:lnTo>
                  <a:lnTo>
                    <a:pt x="7708900" y="0"/>
                  </a:lnTo>
                  <a:close/>
                  <a:moveTo>
                    <a:pt x="7721600" y="0"/>
                  </a:moveTo>
                  <a:lnTo>
                    <a:pt x="7721600" y="3175"/>
                  </a:lnTo>
                  <a:lnTo>
                    <a:pt x="7734300" y="3175"/>
                  </a:lnTo>
                  <a:lnTo>
                    <a:pt x="7734300" y="0"/>
                  </a:lnTo>
                  <a:close/>
                  <a:moveTo>
                    <a:pt x="7747000" y="0"/>
                  </a:moveTo>
                  <a:lnTo>
                    <a:pt x="7747000" y="3175"/>
                  </a:lnTo>
                  <a:lnTo>
                    <a:pt x="7759700" y="3175"/>
                  </a:lnTo>
                  <a:lnTo>
                    <a:pt x="7759700" y="0"/>
                  </a:lnTo>
                  <a:close/>
                  <a:moveTo>
                    <a:pt x="7772400" y="0"/>
                  </a:moveTo>
                  <a:lnTo>
                    <a:pt x="7772400" y="3175"/>
                  </a:lnTo>
                  <a:lnTo>
                    <a:pt x="7785100" y="3175"/>
                  </a:lnTo>
                  <a:lnTo>
                    <a:pt x="7785100" y="0"/>
                  </a:lnTo>
                  <a:close/>
                  <a:moveTo>
                    <a:pt x="7797800" y="0"/>
                  </a:moveTo>
                  <a:lnTo>
                    <a:pt x="7797800" y="3175"/>
                  </a:lnTo>
                  <a:lnTo>
                    <a:pt x="7810500" y="3175"/>
                  </a:lnTo>
                  <a:lnTo>
                    <a:pt x="7810500" y="0"/>
                  </a:lnTo>
                  <a:close/>
                  <a:moveTo>
                    <a:pt x="7823200" y="0"/>
                  </a:moveTo>
                  <a:lnTo>
                    <a:pt x="7823200" y="3175"/>
                  </a:lnTo>
                  <a:lnTo>
                    <a:pt x="7835900" y="3175"/>
                  </a:lnTo>
                  <a:lnTo>
                    <a:pt x="7835900" y="0"/>
                  </a:lnTo>
                  <a:close/>
                  <a:moveTo>
                    <a:pt x="7848600" y="0"/>
                  </a:moveTo>
                  <a:lnTo>
                    <a:pt x="7848600" y="3175"/>
                  </a:lnTo>
                  <a:lnTo>
                    <a:pt x="7861300" y="3175"/>
                  </a:lnTo>
                  <a:lnTo>
                    <a:pt x="7861300" y="0"/>
                  </a:lnTo>
                  <a:close/>
                  <a:moveTo>
                    <a:pt x="7874000" y="0"/>
                  </a:moveTo>
                  <a:lnTo>
                    <a:pt x="7874000" y="3175"/>
                  </a:lnTo>
                  <a:lnTo>
                    <a:pt x="7886700" y="3175"/>
                  </a:lnTo>
                  <a:lnTo>
                    <a:pt x="7886700" y="0"/>
                  </a:lnTo>
                  <a:close/>
                  <a:moveTo>
                    <a:pt x="7899400" y="0"/>
                  </a:moveTo>
                  <a:lnTo>
                    <a:pt x="7899400" y="3175"/>
                  </a:lnTo>
                  <a:lnTo>
                    <a:pt x="7912100" y="3175"/>
                  </a:lnTo>
                  <a:lnTo>
                    <a:pt x="7912100" y="0"/>
                  </a:lnTo>
                  <a:close/>
                  <a:moveTo>
                    <a:pt x="7924800" y="0"/>
                  </a:moveTo>
                  <a:lnTo>
                    <a:pt x="7924800" y="3175"/>
                  </a:lnTo>
                  <a:lnTo>
                    <a:pt x="7937500" y="3175"/>
                  </a:lnTo>
                  <a:lnTo>
                    <a:pt x="7937500" y="0"/>
                  </a:lnTo>
                  <a:close/>
                  <a:moveTo>
                    <a:pt x="7950200" y="0"/>
                  </a:moveTo>
                  <a:lnTo>
                    <a:pt x="7950200" y="3175"/>
                  </a:lnTo>
                  <a:lnTo>
                    <a:pt x="7962900" y="3175"/>
                  </a:lnTo>
                  <a:lnTo>
                    <a:pt x="7962900" y="0"/>
                  </a:lnTo>
                  <a:close/>
                  <a:moveTo>
                    <a:pt x="7975600" y="0"/>
                  </a:moveTo>
                  <a:lnTo>
                    <a:pt x="7975600" y="3175"/>
                  </a:lnTo>
                  <a:lnTo>
                    <a:pt x="7988300" y="3175"/>
                  </a:lnTo>
                  <a:lnTo>
                    <a:pt x="7988300" y="0"/>
                  </a:lnTo>
                  <a:close/>
                  <a:moveTo>
                    <a:pt x="8001000" y="0"/>
                  </a:moveTo>
                  <a:lnTo>
                    <a:pt x="8001000" y="3175"/>
                  </a:lnTo>
                  <a:lnTo>
                    <a:pt x="8013700" y="3175"/>
                  </a:lnTo>
                  <a:lnTo>
                    <a:pt x="8013700" y="0"/>
                  </a:lnTo>
                  <a:close/>
                  <a:moveTo>
                    <a:pt x="8026400" y="0"/>
                  </a:moveTo>
                  <a:lnTo>
                    <a:pt x="8026400" y="3175"/>
                  </a:lnTo>
                  <a:lnTo>
                    <a:pt x="8039100" y="3175"/>
                  </a:lnTo>
                  <a:lnTo>
                    <a:pt x="8039100" y="0"/>
                  </a:lnTo>
                  <a:close/>
                  <a:moveTo>
                    <a:pt x="8051800" y="0"/>
                  </a:moveTo>
                  <a:lnTo>
                    <a:pt x="8051800" y="3175"/>
                  </a:lnTo>
                  <a:lnTo>
                    <a:pt x="8064500" y="3175"/>
                  </a:lnTo>
                  <a:lnTo>
                    <a:pt x="8064500" y="0"/>
                  </a:lnTo>
                  <a:close/>
                  <a:moveTo>
                    <a:pt x="8077200" y="0"/>
                  </a:moveTo>
                  <a:lnTo>
                    <a:pt x="8077200" y="3175"/>
                  </a:lnTo>
                  <a:lnTo>
                    <a:pt x="8089900" y="3175"/>
                  </a:lnTo>
                  <a:lnTo>
                    <a:pt x="8089900" y="0"/>
                  </a:lnTo>
                  <a:close/>
                  <a:moveTo>
                    <a:pt x="8102600" y="0"/>
                  </a:moveTo>
                  <a:lnTo>
                    <a:pt x="8102600" y="3175"/>
                  </a:lnTo>
                  <a:lnTo>
                    <a:pt x="8115300" y="3175"/>
                  </a:lnTo>
                  <a:lnTo>
                    <a:pt x="8115300" y="0"/>
                  </a:lnTo>
                  <a:close/>
                  <a:moveTo>
                    <a:pt x="8128000" y="0"/>
                  </a:moveTo>
                  <a:lnTo>
                    <a:pt x="8128000" y="3175"/>
                  </a:lnTo>
                  <a:lnTo>
                    <a:pt x="8140700" y="3175"/>
                  </a:lnTo>
                  <a:lnTo>
                    <a:pt x="8140700" y="0"/>
                  </a:lnTo>
                  <a:close/>
                  <a:moveTo>
                    <a:pt x="8153400" y="0"/>
                  </a:moveTo>
                  <a:lnTo>
                    <a:pt x="8153400" y="3175"/>
                  </a:lnTo>
                  <a:lnTo>
                    <a:pt x="8166100" y="3175"/>
                  </a:lnTo>
                  <a:lnTo>
                    <a:pt x="8166100" y="0"/>
                  </a:lnTo>
                  <a:close/>
                  <a:moveTo>
                    <a:pt x="8178800" y="0"/>
                  </a:moveTo>
                  <a:lnTo>
                    <a:pt x="8178800" y="3175"/>
                  </a:lnTo>
                  <a:lnTo>
                    <a:pt x="8191500" y="3175"/>
                  </a:lnTo>
                  <a:lnTo>
                    <a:pt x="8191500" y="0"/>
                  </a:lnTo>
                  <a:close/>
                  <a:moveTo>
                    <a:pt x="8204200" y="0"/>
                  </a:moveTo>
                  <a:lnTo>
                    <a:pt x="8204200" y="3175"/>
                  </a:lnTo>
                  <a:lnTo>
                    <a:pt x="8216900" y="3175"/>
                  </a:lnTo>
                  <a:lnTo>
                    <a:pt x="8216900" y="0"/>
                  </a:lnTo>
                  <a:close/>
                  <a:moveTo>
                    <a:pt x="8229600" y="0"/>
                  </a:moveTo>
                  <a:lnTo>
                    <a:pt x="8229600" y="3175"/>
                  </a:lnTo>
                  <a:lnTo>
                    <a:pt x="8242300" y="3175"/>
                  </a:lnTo>
                  <a:lnTo>
                    <a:pt x="8242300" y="0"/>
                  </a:lnTo>
                  <a:close/>
                  <a:moveTo>
                    <a:pt x="8255000" y="0"/>
                  </a:moveTo>
                  <a:lnTo>
                    <a:pt x="8255000" y="3175"/>
                  </a:lnTo>
                  <a:lnTo>
                    <a:pt x="8267700" y="3175"/>
                  </a:lnTo>
                  <a:lnTo>
                    <a:pt x="8267700" y="0"/>
                  </a:lnTo>
                  <a:close/>
                  <a:moveTo>
                    <a:pt x="8280400" y="0"/>
                  </a:moveTo>
                  <a:lnTo>
                    <a:pt x="8280400" y="3175"/>
                  </a:lnTo>
                  <a:lnTo>
                    <a:pt x="8293100" y="3175"/>
                  </a:lnTo>
                  <a:lnTo>
                    <a:pt x="8293100" y="0"/>
                  </a:lnTo>
                  <a:close/>
                  <a:moveTo>
                    <a:pt x="8305800" y="0"/>
                  </a:moveTo>
                  <a:lnTo>
                    <a:pt x="8305800" y="3175"/>
                  </a:lnTo>
                  <a:lnTo>
                    <a:pt x="8318500" y="3175"/>
                  </a:lnTo>
                  <a:lnTo>
                    <a:pt x="8318500" y="0"/>
                  </a:lnTo>
                  <a:close/>
                  <a:moveTo>
                    <a:pt x="8331200" y="0"/>
                  </a:moveTo>
                  <a:lnTo>
                    <a:pt x="8331200" y="3175"/>
                  </a:lnTo>
                  <a:lnTo>
                    <a:pt x="8343900" y="3175"/>
                  </a:lnTo>
                  <a:lnTo>
                    <a:pt x="8343900" y="0"/>
                  </a:lnTo>
                  <a:close/>
                  <a:moveTo>
                    <a:pt x="8356600" y="0"/>
                  </a:moveTo>
                  <a:lnTo>
                    <a:pt x="8356600" y="3175"/>
                  </a:lnTo>
                  <a:lnTo>
                    <a:pt x="8369300" y="3175"/>
                  </a:lnTo>
                  <a:lnTo>
                    <a:pt x="8369300" y="0"/>
                  </a:lnTo>
                  <a:close/>
                  <a:moveTo>
                    <a:pt x="8382000" y="0"/>
                  </a:moveTo>
                  <a:lnTo>
                    <a:pt x="8382000" y="3175"/>
                  </a:lnTo>
                  <a:lnTo>
                    <a:pt x="8394700" y="3175"/>
                  </a:lnTo>
                  <a:lnTo>
                    <a:pt x="8394700" y="0"/>
                  </a:lnTo>
                  <a:close/>
                  <a:moveTo>
                    <a:pt x="8407400" y="0"/>
                  </a:moveTo>
                  <a:lnTo>
                    <a:pt x="8407400" y="3175"/>
                  </a:lnTo>
                  <a:lnTo>
                    <a:pt x="8420100" y="3175"/>
                  </a:lnTo>
                  <a:lnTo>
                    <a:pt x="8420100" y="0"/>
                  </a:lnTo>
                  <a:close/>
                  <a:moveTo>
                    <a:pt x="8432800" y="0"/>
                  </a:moveTo>
                  <a:lnTo>
                    <a:pt x="8432800" y="3175"/>
                  </a:lnTo>
                  <a:lnTo>
                    <a:pt x="8445500" y="3175"/>
                  </a:lnTo>
                  <a:lnTo>
                    <a:pt x="8445500" y="0"/>
                  </a:lnTo>
                  <a:close/>
                  <a:moveTo>
                    <a:pt x="8458200" y="0"/>
                  </a:moveTo>
                  <a:lnTo>
                    <a:pt x="8458200" y="3175"/>
                  </a:lnTo>
                  <a:lnTo>
                    <a:pt x="8470900" y="3175"/>
                  </a:lnTo>
                  <a:lnTo>
                    <a:pt x="8470900" y="0"/>
                  </a:lnTo>
                  <a:close/>
                  <a:moveTo>
                    <a:pt x="8483600" y="0"/>
                  </a:moveTo>
                  <a:lnTo>
                    <a:pt x="8483600" y="3175"/>
                  </a:lnTo>
                  <a:lnTo>
                    <a:pt x="8496300" y="3175"/>
                  </a:lnTo>
                  <a:lnTo>
                    <a:pt x="8496300" y="0"/>
                  </a:lnTo>
                  <a:close/>
                  <a:moveTo>
                    <a:pt x="8509000" y="0"/>
                  </a:moveTo>
                  <a:lnTo>
                    <a:pt x="8509000" y="3175"/>
                  </a:lnTo>
                  <a:lnTo>
                    <a:pt x="8521700" y="3175"/>
                  </a:lnTo>
                  <a:lnTo>
                    <a:pt x="8521700" y="0"/>
                  </a:lnTo>
                  <a:close/>
                  <a:moveTo>
                    <a:pt x="8534400" y="0"/>
                  </a:moveTo>
                  <a:lnTo>
                    <a:pt x="8534400" y="3175"/>
                  </a:lnTo>
                  <a:lnTo>
                    <a:pt x="8547100" y="3175"/>
                  </a:lnTo>
                  <a:lnTo>
                    <a:pt x="8547100" y="0"/>
                  </a:lnTo>
                  <a:close/>
                  <a:moveTo>
                    <a:pt x="8559800" y="0"/>
                  </a:moveTo>
                  <a:lnTo>
                    <a:pt x="8559800" y="3175"/>
                  </a:lnTo>
                  <a:lnTo>
                    <a:pt x="8572500" y="3175"/>
                  </a:lnTo>
                  <a:lnTo>
                    <a:pt x="8572500" y="0"/>
                  </a:lnTo>
                  <a:close/>
                  <a:moveTo>
                    <a:pt x="8585200" y="0"/>
                  </a:moveTo>
                  <a:lnTo>
                    <a:pt x="8585200" y="3175"/>
                  </a:lnTo>
                  <a:lnTo>
                    <a:pt x="8597900" y="3175"/>
                  </a:lnTo>
                  <a:lnTo>
                    <a:pt x="8597900" y="0"/>
                  </a:lnTo>
                  <a:close/>
                  <a:moveTo>
                    <a:pt x="8610600" y="0"/>
                  </a:moveTo>
                  <a:lnTo>
                    <a:pt x="8610600" y="3175"/>
                  </a:lnTo>
                  <a:lnTo>
                    <a:pt x="8623300" y="3175"/>
                  </a:lnTo>
                  <a:lnTo>
                    <a:pt x="8623300" y="0"/>
                  </a:lnTo>
                  <a:close/>
                  <a:moveTo>
                    <a:pt x="8636000" y="0"/>
                  </a:moveTo>
                  <a:lnTo>
                    <a:pt x="8636000" y="3175"/>
                  </a:lnTo>
                  <a:lnTo>
                    <a:pt x="8648700" y="3175"/>
                  </a:lnTo>
                  <a:lnTo>
                    <a:pt x="8648700" y="0"/>
                  </a:lnTo>
                  <a:close/>
                  <a:moveTo>
                    <a:pt x="8661400" y="0"/>
                  </a:moveTo>
                  <a:lnTo>
                    <a:pt x="8661400" y="3175"/>
                  </a:lnTo>
                  <a:lnTo>
                    <a:pt x="8674100" y="3175"/>
                  </a:lnTo>
                  <a:lnTo>
                    <a:pt x="8674100" y="0"/>
                  </a:lnTo>
                  <a:close/>
                  <a:moveTo>
                    <a:pt x="8686800" y="0"/>
                  </a:moveTo>
                  <a:lnTo>
                    <a:pt x="8686800" y="3175"/>
                  </a:lnTo>
                  <a:lnTo>
                    <a:pt x="8699500" y="3175"/>
                  </a:lnTo>
                  <a:lnTo>
                    <a:pt x="8699500" y="0"/>
                  </a:lnTo>
                  <a:close/>
                  <a:moveTo>
                    <a:pt x="8712200" y="0"/>
                  </a:moveTo>
                  <a:lnTo>
                    <a:pt x="8712200" y="3175"/>
                  </a:lnTo>
                  <a:lnTo>
                    <a:pt x="8724900" y="3175"/>
                  </a:lnTo>
                  <a:lnTo>
                    <a:pt x="8724900" y="0"/>
                  </a:lnTo>
                  <a:close/>
                  <a:moveTo>
                    <a:pt x="8737600" y="0"/>
                  </a:moveTo>
                  <a:lnTo>
                    <a:pt x="8737600" y="3175"/>
                  </a:lnTo>
                  <a:lnTo>
                    <a:pt x="8750300" y="3175"/>
                  </a:lnTo>
                  <a:lnTo>
                    <a:pt x="8750300" y="0"/>
                  </a:lnTo>
                  <a:close/>
                  <a:moveTo>
                    <a:pt x="8763000" y="0"/>
                  </a:moveTo>
                  <a:lnTo>
                    <a:pt x="8763000" y="3175"/>
                  </a:lnTo>
                  <a:lnTo>
                    <a:pt x="8775700" y="3175"/>
                  </a:lnTo>
                  <a:lnTo>
                    <a:pt x="8775700" y="0"/>
                  </a:lnTo>
                  <a:close/>
                  <a:moveTo>
                    <a:pt x="8788400" y="0"/>
                  </a:moveTo>
                  <a:lnTo>
                    <a:pt x="8788400" y="3175"/>
                  </a:lnTo>
                  <a:lnTo>
                    <a:pt x="8801100" y="3175"/>
                  </a:lnTo>
                  <a:lnTo>
                    <a:pt x="8801100" y="0"/>
                  </a:lnTo>
                  <a:close/>
                  <a:moveTo>
                    <a:pt x="8813800" y="0"/>
                  </a:moveTo>
                  <a:lnTo>
                    <a:pt x="8813800" y="3175"/>
                  </a:lnTo>
                  <a:lnTo>
                    <a:pt x="8826500" y="3175"/>
                  </a:lnTo>
                  <a:lnTo>
                    <a:pt x="8826500" y="0"/>
                  </a:lnTo>
                  <a:close/>
                  <a:moveTo>
                    <a:pt x="8839200" y="0"/>
                  </a:moveTo>
                  <a:lnTo>
                    <a:pt x="8839200" y="3175"/>
                  </a:lnTo>
                  <a:lnTo>
                    <a:pt x="8851900" y="3175"/>
                  </a:lnTo>
                  <a:lnTo>
                    <a:pt x="8851900" y="0"/>
                  </a:lnTo>
                  <a:close/>
                  <a:moveTo>
                    <a:pt x="8864600" y="0"/>
                  </a:moveTo>
                  <a:lnTo>
                    <a:pt x="8864600" y="3175"/>
                  </a:lnTo>
                  <a:lnTo>
                    <a:pt x="8877300" y="3175"/>
                  </a:lnTo>
                  <a:lnTo>
                    <a:pt x="8877300" y="0"/>
                  </a:lnTo>
                  <a:close/>
                  <a:moveTo>
                    <a:pt x="8890000" y="0"/>
                  </a:moveTo>
                  <a:lnTo>
                    <a:pt x="8890000" y="3175"/>
                  </a:lnTo>
                  <a:lnTo>
                    <a:pt x="8902700" y="3175"/>
                  </a:lnTo>
                  <a:lnTo>
                    <a:pt x="8902700" y="0"/>
                  </a:lnTo>
                  <a:close/>
                  <a:moveTo>
                    <a:pt x="8915400" y="0"/>
                  </a:moveTo>
                  <a:lnTo>
                    <a:pt x="8915400" y="3175"/>
                  </a:lnTo>
                  <a:lnTo>
                    <a:pt x="8928100" y="3175"/>
                  </a:lnTo>
                  <a:lnTo>
                    <a:pt x="8928100" y="0"/>
                  </a:lnTo>
                  <a:close/>
                  <a:moveTo>
                    <a:pt x="8940800" y="0"/>
                  </a:moveTo>
                  <a:lnTo>
                    <a:pt x="8940800" y="3175"/>
                  </a:lnTo>
                  <a:lnTo>
                    <a:pt x="8953500" y="3175"/>
                  </a:lnTo>
                  <a:lnTo>
                    <a:pt x="8953500" y="0"/>
                  </a:lnTo>
                  <a:close/>
                  <a:moveTo>
                    <a:pt x="8966200" y="0"/>
                  </a:moveTo>
                  <a:lnTo>
                    <a:pt x="8966200" y="3175"/>
                  </a:lnTo>
                  <a:lnTo>
                    <a:pt x="8978900" y="3175"/>
                  </a:lnTo>
                  <a:lnTo>
                    <a:pt x="8978900" y="0"/>
                  </a:lnTo>
                  <a:close/>
                  <a:moveTo>
                    <a:pt x="8991600" y="0"/>
                  </a:moveTo>
                  <a:lnTo>
                    <a:pt x="8991600" y="3175"/>
                  </a:lnTo>
                  <a:lnTo>
                    <a:pt x="9004300" y="3175"/>
                  </a:lnTo>
                  <a:lnTo>
                    <a:pt x="9004300" y="0"/>
                  </a:lnTo>
                  <a:close/>
                  <a:moveTo>
                    <a:pt x="9017000" y="0"/>
                  </a:moveTo>
                  <a:lnTo>
                    <a:pt x="9017000" y="3175"/>
                  </a:lnTo>
                  <a:lnTo>
                    <a:pt x="9029700" y="3175"/>
                  </a:lnTo>
                  <a:lnTo>
                    <a:pt x="9029700" y="0"/>
                  </a:lnTo>
                  <a:close/>
                  <a:moveTo>
                    <a:pt x="9042400" y="0"/>
                  </a:moveTo>
                  <a:lnTo>
                    <a:pt x="9042400" y="3175"/>
                  </a:lnTo>
                  <a:lnTo>
                    <a:pt x="9055100" y="3175"/>
                  </a:lnTo>
                  <a:lnTo>
                    <a:pt x="9055100" y="0"/>
                  </a:lnTo>
                  <a:close/>
                  <a:moveTo>
                    <a:pt x="9067800" y="0"/>
                  </a:moveTo>
                  <a:lnTo>
                    <a:pt x="9067800" y="3175"/>
                  </a:lnTo>
                  <a:lnTo>
                    <a:pt x="9080500" y="3175"/>
                  </a:lnTo>
                  <a:lnTo>
                    <a:pt x="9080500" y="0"/>
                  </a:lnTo>
                  <a:close/>
                  <a:moveTo>
                    <a:pt x="9093200" y="0"/>
                  </a:moveTo>
                  <a:lnTo>
                    <a:pt x="9093200" y="3175"/>
                  </a:lnTo>
                  <a:lnTo>
                    <a:pt x="9105900" y="3175"/>
                  </a:lnTo>
                  <a:lnTo>
                    <a:pt x="9105900" y="0"/>
                  </a:lnTo>
                  <a:close/>
                  <a:moveTo>
                    <a:pt x="9118600" y="0"/>
                  </a:moveTo>
                  <a:lnTo>
                    <a:pt x="9118600" y="3175"/>
                  </a:lnTo>
                  <a:lnTo>
                    <a:pt x="9131300" y="3175"/>
                  </a:lnTo>
                  <a:lnTo>
                    <a:pt x="9131300" y="0"/>
                  </a:lnTo>
                  <a:close/>
                  <a:moveTo>
                    <a:pt x="9144000" y="0"/>
                  </a:moveTo>
                  <a:lnTo>
                    <a:pt x="9144000" y="3175"/>
                  </a:lnTo>
                  <a:lnTo>
                    <a:pt x="9156700" y="3175"/>
                  </a:lnTo>
                  <a:lnTo>
                    <a:pt x="9156700" y="0"/>
                  </a:lnTo>
                  <a:close/>
                  <a:moveTo>
                    <a:pt x="9169400" y="0"/>
                  </a:moveTo>
                  <a:lnTo>
                    <a:pt x="9169400" y="3175"/>
                  </a:lnTo>
                  <a:lnTo>
                    <a:pt x="9182100" y="3175"/>
                  </a:lnTo>
                  <a:lnTo>
                    <a:pt x="9182100" y="0"/>
                  </a:lnTo>
                  <a:close/>
                  <a:moveTo>
                    <a:pt x="9194800" y="0"/>
                  </a:moveTo>
                  <a:lnTo>
                    <a:pt x="9194800" y="3175"/>
                  </a:lnTo>
                  <a:lnTo>
                    <a:pt x="9207500" y="3175"/>
                  </a:lnTo>
                  <a:lnTo>
                    <a:pt x="9207500" y="0"/>
                  </a:lnTo>
                  <a:close/>
                  <a:moveTo>
                    <a:pt x="9220200" y="0"/>
                  </a:moveTo>
                  <a:lnTo>
                    <a:pt x="9220200" y="3175"/>
                  </a:lnTo>
                  <a:lnTo>
                    <a:pt x="9232900" y="3175"/>
                  </a:lnTo>
                  <a:lnTo>
                    <a:pt x="9232900" y="0"/>
                  </a:lnTo>
                  <a:close/>
                  <a:moveTo>
                    <a:pt x="9245600" y="0"/>
                  </a:moveTo>
                  <a:lnTo>
                    <a:pt x="9245600" y="3175"/>
                  </a:lnTo>
                  <a:lnTo>
                    <a:pt x="9258300" y="3175"/>
                  </a:lnTo>
                  <a:lnTo>
                    <a:pt x="9258300" y="0"/>
                  </a:lnTo>
                  <a:close/>
                  <a:moveTo>
                    <a:pt x="9271000" y="0"/>
                  </a:moveTo>
                  <a:lnTo>
                    <a:pt x="9271000" y="3175"/>
                  </a:lnTo>
                  <a:lnTo>
                    <a:pt x="9283700" y="3175"/>
                  </a:lnTo>
                  <a:lnTo>
                    <a:pt x="9283700" y="0"/>
                  </a:lnTo>
                  <a:close/>
                  <a:moveTo>
                    <a:pt x="9296400" y="0"/>
                  </a:moveTo>
                  <a:lnTo>
                    <a:pt x="9296400" y="3175"/>
                  </a:lnTo>
                  <a:lnTo>
                    <a:pt x="9309100" y="3175"/>
                  </a:lnTo>
                  <a:lnTo>
                    <a:pt x="9309100" y="0"/>
                  </a:lnTo>
                  <a:close/>
                  <a:moveTo>
                    <a:pt x="9321800" y="0"/>
                  </a:moveTo>
                  <a:lnTo>
                    <a:pt x="9321800" y="3175"/>
                  </a:lnTo>
                  <a:lnTo>
                    <a:pt x="9334500" y="3175"/>
                  </a:lnTo>
                  <a:lnTo>
                    <a:pt x="9334500" y="0"/>
                  </a:lnTo>
                  <a:close/>
                  <a:moveTo>
                    <a:pt x="9347200" y="0"/>
                  </a:moveTo>
                  <a:lnTo>
                    <a:pt x="9347200" y="3175"/>
                  </a:lnTo>
                  <a:lnTo>
                    <a:pt x="9359900" y="3175"/>
                  </a:lnTo>
                  <a:lnTo>
                    <a:pt x="9359900" y="0"/>
                  </a:lnTo>
                  <a:close/>
                  <a:moveTo>
                    <a:pt x="9372600" y="0"/>
                  </a:moveTo>
                  <a:lnTo>
                    <a:pt x="9372600" y="3175"/>
                  </a:lnTo>
                  <a:lnTo>
                    <a:pt x="9385300" y="3175"/>
                  </a:lnTo>
                  <a:lnTo>
                    <a:pt x="9385300" y="0"/>
                  </a:lnTo>
                  <a:close/>
                  <a:moveTo>
                    <a:pt x="9398000" y="0"/>
                  </a:moveTo>
                  <a:lnTo>
                    <a:pt x="9398000" y="3175"/>
                  </a:lnTo>
                  <a:lnTo>
                    <a:pt x="9410700" y="3175"/>
                  </a:lnTo>
                  <a:lnTo>
                    <a:pt x="9410700" y="0"/>
                  </a:lnTo>
                  <a:close/>
                  <a:moveTo>
                    <a:pt x="9423400" y="0"/>
                  </a:moveTo>
                  <a:lnTo>
                    <a:pt x="9423400" y="3175"/>
                  </a:lnTo>
                  <a:lnTo>
                    <a:pt x="9436100" y="3175"/>
                  </a:lnTo>
                  <a:lnTo>
                    <a:pt x="9436100" y="0"/>
                  </a:lnTo>
                  <a:close/>
                  <a:moveTo>
                    <a:pt x="9448800" y="0"/>
                  </a:moveTo>
                  <a:lnTo>
                    <a:pt x="9448800" y="3175"/>
                  </a:lnTo>
                  <a:lnTo>
                    <a:pt x="9461500" y="3175"/>
                  </a:lnTo>
                  <a:lnTo>
                    <a:pt x="9461500" y="0"/>
                  </a:lnTo>
                  <a:close/>
                  <a:moveTo>
                    <a:pt x="9474200" y="0"/>
                  </a:moveTo>
                  <a:lnTo>
                    <a:pt x="9474200" y="3175"/>
                  </a:lnTo>
                  <a:lnTo>
                    <a:pt x="9486900" y="3175"/>
                  </a:lnTo>
                  <a:lnTo>
                    <a:pt x="9486900" y="0"/>
                  </a:lnTo>
                  <a:close/>
                  <a:moveTo>
                    <a:pt x="9499600" y="0"/>
                  </a:moveTo>
                  <a:lnTo>
                    <a:pt x="9499600" y="3175"/>
                  </a:lnTo>
                  <a:lnTo>
                    <a:pt x="9512300" y="3175"/>
                  </a:lnTo>
                  <a:lnTo>
                    <a:pt x="9512300" y="0"/>
                  </a:lnTo>
                  <a:close/>
                  <a:moveTo>
                    <a:pt x="9525000" y="0"/>
                  </a:moveTo>
                  <a:lnTo>
                    <a:pt x="9525000" y="3175"/>
                  </a:lnTo>
                  <a:lnTo>
                    <a:pt x="9537700" y="3175"/>
                  </a:lnTo>
                  <a:lnTo>
                    <a:pt x="9537700" y="0"/>
                  </a:lnTo>
                  <a:close/>
                  <a:moveTo>
                    <a:pt x="9550400" y="0"/>
                  </a:moveTo>
                  <a:lnTo>
                    <a:pt x="9550400" y="3175"/>
                  </a:lnTo>
                  <a:lnTo>
                    <a:pt x="9563100" y="3175"/>
                  </a:lnTo>
                  <a:lnTo>
                    <a:pt x="9563100" y="0"/>
                  </a:lnTo>
                  <a:close/>
                  <a:moveTo>
                    <a:pt x="9575800" y="0"/>
                  </a:moveTo>
                  <a:lnTo>
                    <a:pt x="9575800" y="3175"/>
                  </a:lnTo>
                  <a:lnTo>
                    <a:pt x="9588500" y="3175"/>
                  </a:lnTo>
                  <a:lnTo>
                    <a:pt x="9588500" y="0"/>
                  </a:lnTo>
                  <a:close/>
                  <a:moveTo>
                    <a:pt x="9601200" y="0"/>
                  </a:moveTo>
                  <a:lnTo>
                    <a:pt x="9601200" y="3175"/>
                  </a:lnTo>
                  <a:lnTo>
                    <a:pt x="9613900" y="3175"/>
                  </a:lnTo>
                  <a:lnTo>
                    <a:pt x="9613900" y="0"/>
                  </a:lnTo>
                  <a:close/>
                  <a:moveTo>
                    <a:pt x="9626600" y="0"/>
                  </a:moveTo>
                  <a:lnTo>
                    <a:pt x="9626600" y="3175"/>
                  </a:lnTo>
                  <a:lnTo>
                    <a:pt x="9639300" y="3175"/>
                  </a:lnTo>
                  <a:lnTo>
                    <a:pt x="9639300" y="0"/>
                  </a:lnTo>
                  <a:close/>
                  <a:moveTo>
                    <a:pt x="9652000" y="0"/>
                  </a:moveTo>
                  <a:lnTo>
                    <a:pt x="9652000" y="3175"/>
                  </a:lnTo>
                  <a:lnTo>
                    <a:pt x="9664700" y="3175"/>
                  </a:lnTo>
                  <a:lnTo>
                    <a:pt x="9664700" y="0"/>
                  </a:lnTo>
                  <a:close/>
                  <a:moveTo>
                    <a:pt x="9677400" y="0"/>
                  </a:moveTo>
                  <a:lnTo>
                    <a:pt x="9677400" y="3175"/>
                  </a:lnTo>
                  <a:lnTo>
                    <a:pt x="9690100" y="3175"/>
                  </a:lnTo>
                  <a:lnTo>
                    <a:pt x="9690100" y="0"/>
                  </a:lnTo>
                  <a:close/>
                  <a:moveTo>
                    <a:pt x="9702800" y="0"/>
                  </a:moveTo>
                  <a:lnTo>
                    <a:pt x="9702800" y="3175"/>
                  </a:lnTo>
                  <a:lnTo>
                    <a:pt x="9715500" y="3175"/>
                  </a:lnTo>
                  <a:lnTo>
                    <a:pt x="9715500" y="0"/>
                  </a:lnTo>
                  <a:close/>
                  <a:moveTo>
                    <a:pt x="9728200" y="0"/>
                  </a:moveTo>
                  <a:lnTo>
                    <a:pt x="9728200" y="3175"/>
                  </a:lnTo>
                  <a:lnTo>
                    <a:pt x="9740900" y="3175"/>
                  </a:lnTo>
                  <a:lnTo>
                    <a:pt x="9740900" y="0"/>
                  </a:lnTo>
                  <a:close/>
                  <a:moveTo>
                    <a:pt x="9753600" y="0"/>
                  </a:moveTo>
                  <a:lnTo>
                    <a:pt x="9753600" y="3175"/>
                  </a:lnTo>
                  <a:lnTo>
                    <a:pt x="9766300" y="3175"/>
                  </a:lnTo>
                  <a:lnTo>
                    <a:pt x="9766300" y="0"/>
                  </a:lnTo>
                  <a:close/>
                  <a:moveTo>
                    <a:pt x="9779000" y="0"/>
                  </a:moveTo>
                  <a:lnTo>
                    <a:pt x="9779000" y="3175"/>
                  </a:lnTo>
                  <a:lnTo>
                    <a:pt x="9791700" y="3175"/>
                  </a:lnTo>
                  <a:lnTo>
                    <a:pt x="9791700" y="0"/>
                  </a:lnTo>
                  <a:close/>
                  <a:moveTo>
                    <a:pt x="9804400" y="0"/>
                  </a:moveTo>
                  <a:lnTo>
                    <a:pt x="9804400" y="3175"/>
                  </a:lnTo>
                  <a:lnTo>
                    <a:pt x="9817100" y="3175"/>
                  </a:lnTo>
                  <a:lnTo>
                    <a:pt x="9817100" y="0"/>
                  </a:lnTo>
                  <a:close/>
                  <a:moveTo>
                    <a:pt x="9829800" y="0"/>
                  </a:moveTo>
                  <a:lnTo>
                    <a:pt x="9829800" y="3175"/>
                  </a:lnTo>
                  <a:lnTo>
                    <a:pt x="9842500" y="3175"/>
                  </a:lnTo>
                  <a:lnTo>
                    <a:pt x="9842500" y="0"/>
                  </a:lnTo>
                  <a:close/>
                  <a:moveTo>
                    <a:pt x="9855200" y="0"/>
                  </a:moveTo>
                  <a:lnTo>
                    <a:pt x="9855200" y="3175"/>
                  </a:lnTo>
                  <a:lnTo>
                    <a:pt x="9867900" y="3175"/>
                  </a:lnTo>
                  <a:lnTo>
                    <a:pt x="9867900" y="0"/>
                  </a:lnTo>
                  <a:close/>
                  <a:moveTo>
                    <a:pt x="9880600" y="0"/>
                  </a:moveTo>
                  <a:lnTo>
                    <a:pt x="9880600" y="3175"/>
                  </a:lnTo>
                  <a:lnTo>
                    <a:pt x="9893300" y="3175"/>
                  </a:lnTo>
                  <a:lnTo>
                    <a:pt x="9893300" y="0"/>
                  </a:lnTo>
                  <a:close/>
                  <a:moveTo>
                    <a:pt x="9906000" y="0"/>
                  </a:moveTo>
                  <a:lnTo>
                    <a:pt x="9906000" y="3175"/>
                  </a:lnTo>
                  <a:lnTo>
                    <a:pt x="9918700" y="3175"/>
                  </a:lnTo>
                  <a:lnTo>
                    <a:pt x="9918700" y="0"/>
                  </a:lnTo>
                  <a:close/>
                  <a:moveTo>
                    <a:pt x="9931400" y="0"/>
                  </a:moveTo>
                  <a:lnTo>
                    <a:pt x="9931400" y="3175"/>
                  </a:lnTo>
                  <a:lnTo>
                    <a:pt x="9944100" y="3175"/>
                  </a:lnTo>
                  <a:lnTo>
                    <a:pt x="9944100" y="0"/>
                  </a:lnTo>
                  <a:close/>
                  <a:moveTo>
                    <a:pt x="9956800" y="0"/>
                  </a:moveTo>
                  <a:lnTo>
                    <a:pt x="9956800" y="3175"/>
                  </a:lnTo>
                  <a:lnTo>
                    <a:pt x="9969500" y="3175"/>
                  </a:lnTo>
                  <a:lnTo>
                    <a:pt x="9969500" y="0"/>
                  </a:lnTo>
                  <a:close/>
                  <a:moveTo>
                    <a:pt x="9982200" y="0"/>
                  </a:moveTo>
                  <a:lnTo>
                    <a:pt x="9982200" y="3175"/>
                  </a:lnTo>
                  <a:lnTo>
                    <a:pt x="9994900" y="3175"/>
                  </a:lnTo>
                  <a:lnTo>
                    <a:pt x="9994900" y="0"/>
                  </a:lnTo>
                  <a:close/>
                  <a:moveTo>
                    <a:pt x="10007600" y="0"/>
                  </a:moveTo>
                  <a:lnTo>
                    <a:pt x="10007600" y="3175"/>
                  </a:lnTo>
                  <a:lnTo>
                    <a:pt x="10020300" y="3175"/>
                  </a:lnTo>
                  <a:lnTo>
                    <a:pt x="10020300" y="0"/>
                  </a:lnTo>
                  <a:close/>
                  <a:moveTo>
                    <a:pt x="10033000" y="0"/>
                  </a:moveTo>
                  <a:lnTo>
                    <a:pt x="10033000" y="3175"/>
                  </a:lnTo>
                  <a:lnTo>
                    <a:pt x="10045700" y="3175"/>
                  </a:lnTo>
                  <a:lnTo>
                    <a:pt x="10045700" y="0"/>
                  </a:lnTo>
                  <a:close/>
                  <a:moveTo>
                    <a:pt x="10058400" y="0"/>
                  </a:moveTo>
                  <a:lnTo>
                    <a:pt x="10058400" y="3175"/>
                  </a:lnTo>
                  <a:lnTo>
                    <a:pt x="10071100" y="3175"/>
                  </a:lnTo>
                  <a:lnTo>
                    <a:pt x="10071100" y="0"/>
                  </a:lnTo>
                  <a:close/>
                  <a:moveTo>
                    <a:pt x="10083800" y="0"/>
                  </a:moveTo>
                  <a:lnTo>
                    <a:pt x="10083800" y="3175"/>
                  </a:lnTo>
                  <a:lnTo>
                    <a:pt x="10096500" y="3175"/>
                  </a:lnTo>
                  <a:lnTo>
                    <a:pt x="10096500" y="0"/>
                  </a:lnTo>
                  <a:close/>
                  <a:moveTo>
                    <a:pt x="10109200" y="0"/>
                  </a:moveTo>
                  <a:lnTo>
                    <a:pt x="10109200" y="3175"/>
                  </a:lnTo>
                  <a:lnTo>
                    <a:pt x="10121900" y="3175"/>
                  </a:lnTo>
                  <a:lnTo>
                    <a:pt x="10121900" y="0"/>
                  </a:lnTo>
                  <a:close/>
                  <a:moveTo>
                    <a:pt x="10134600" y="0"/>
                  </a:moveTo>
                  <a:lnTo>
                    <a:pt x="10134600" y="3175"/>
                  </a:lnTo>
                  <a:lnTo>
                    <a:pt x="10147300" y="3175"/>
                  </a:lnTo>
                  <a:lnTo>
                    <a:pt x="10147300" y="0"/>
                  </a:lnTo>
                  <a:close/>
                  <a:moveTo>
                    <a:pt x="10160000" y="0"/>
                  </a:moveTo>
                  <a:lnTo>
                    <a:pt x="10160000" y="3175"/>
                  </a:lnTo>
                  <a:lnTo>
                    <a:pt x="10172700" y="3175"/>
                  </a:lnTo>
                  <a:lnTo>
                    <a:pt x="10172700" y="0"/>
                  </a:lnTo>
                  <a:close/>
                  <a:moveTo>
                    <a:pt x="10185400" y="0"/>
                  </a:moveTo>
                  <a:lnTo>
                    <a:pt x="10185400" y="3175"/>
                  </a:lnTo>
                  <a:lnTo>
                    <a:pt x="10198100" y="3175"/>
                  </a:lnTo>
                  <a:lnTo>
                    <a:pt x="10198100" y="0"/>
                  </a:lnTo>
                  <a:close/>
                  <a:moveTo>
                    <a:pt x="10210800" y="0"/>
                  </a:moveTo>
                  <a:lnTo>
                    <a:pt x="10210800" y="3175"/>
                  </a:lnTo>
                  <a:lnTo>
                    <a:pt x="10223500" y="3175"/>
                  </a:lnTo>
                  <a:lnTo>
                    <a:pt x="10223500" y="0"/>
                  </a:lnTo>
                  <a:close/>
                  <a:moveTo>
                    <a:pt x="10236200" y="0"/>
                  </a:moveTo>
                  <a:lnTo>
                    <a:pt x="10236200" y="3175"/>
                  </a:lnTo>
                  <a:lnTo>
                    <a:pt x="10248900" y="3175"/>
                  </a:lnTo>
                  <a:lnTo>
                    <a:pt x="10248900" y="0"/>
                  </a:lnTo>
                  <a:close/>
                  <a:moveTo>
                    <a:pt x="10261600" y="0"/>
                  </a:moveTo>
                  <a:lnTo>
                    <a:pt x="10261600" y="3175"/>
                  </a:lnTo>
                  <a:lnTo>
                    <a:pt x="10274300" y="3175"/>
                  </a:lnTo>
                  <a:lnTo>
                    <a:pt x="10274300" y="0"/>
                  </a:lnTo>
                  <a:close/>
                  <a:moveTo>
                    <a:pt x="10287000" y="0"/>
                  </a:moveTo>
                  <a:lnTo>
                    <a:pt x="10287000" y="3175"/>
                  </a:lnTo>
                  <a:lnTo>
                    <a:pt x="10299700" y="3175"/>
                  </a:lnTo>
                  <a:lnTo>
                    <a:pt x="10299700" y="0"/>
                  </a:lnTo>
                  <a:close/>
                  <a:moveTo>
                    <a:pt x="10312400" y="0"/>
                  </a:moveTo>
                  <a:lnTo>
                    <a:pt x="10312400" y="3175"/>
                  </a:lnTo>
                  <a:lnTo>
                    <a:pt x="10325100" y="3175"/>
                  </a:lnTo>
                  <a:lnTo>
                    <a:pt x="10325100" y="0"/>
                  </a:lnTo>
                  <a:close/>
                  <a:moveTo>
                    <a:pt x="10337800" y="0"/>
                  </a:moveTo>
                  <a:lnTo>
                    <a:pt x="10337800" y="3175"/>
                  </a:lnTo>
                  <a:lnTo>
                    <a:pt x="10350500" y="3175"/>
                  </a:lnTo>
                  <a:lnTo>
                    <a:pt x="10350500" y="0"/>
                  </a:lnTo>
                  <a:close/>
                  <a:moveTo>
                    <a:pt x="10363200" y="0"/>
                  </a:moveTo>
                  <a:lnTo>
                    <a:pt x="10363200" y="3175"/>
                  </a:lnTo>
                  <a:lnTo>
                    <a:pt x="10375900" y="3175"/>
                  </a:lnTo>
                  <a:lnTo>
                    <a:pt x="10375900" y="0"/>
                  </a:lnTo>
                  <a:close/>
                  <a:moveTo>
                    <a:pt x="10388600" y="0"/>
                  </a:moveTo>
                  <a:lnTo>
                    <a:pt x="10388600" y="3175"/>
                  </a:lnTo>
                  <a:lnTo>
                    <a:pt x="10401300" y="3175"/>
                  </a:lnTo>
                  <a:lnTo>
                    <a:pt x="10401300" y="0"/>
                  </a:lnTo>
                  <a:close/>
                  <a:moveTo>
                    <a:pt x="10414000" y="0"/>
                  </a:moveTo>
                  <a:lnTo>
                    <a:pt x="10414000" y="3175"/>
                  </a:lnTo>
                  <a:lnTo>
                    <a:pt x="10426700" y="3175"/>
                  </a:lnTo>
                  <a:lnTo>
                    <a:pt x="10426700" y="0"/>
                  </a:lnTo>
                  <a:close/>
                  <a:moveTo>
                    <a:pt x="10439400" y="0"/>
                  </a:moveTo>
                  <a:lnTo>
                    <a:pt x="10439400" y="3175"/>
                  </a:lnTo>
                  <a:lnTo>
                    <a:pt x="10452100" y="3175"/>
                  </a:lnTo>
                  <a:lnTo>
                    <a:pt x="10452100" y="0"/>
                  </a:lnTo>
                  <a:close/>
                  <a:moveTo>
                    <a:pt x="10464800" y="0"/>
                  </a:moveTo>
                  <a:lnTo>
                    <a:pt x="10464800" y="3175"/>
                  </a:lnTo>
                  <a:lnTo>
                    <a:pt x="10477500" y="3175"/>
                  </a:lnTo>
                  <a:lnTo>
                    <a:pt x="10477500" y="0"/>
                  </a:lnTo>
                  <a:close/>
                  <a:moveTo>
                    <a:pt x="10490200" y="0"/>
                  </a:moveTo>
                  <a:lnTo>
                    <a:pt x="10490200" y="3175"/>
                  </a:lnTo>
                  <a:lnTo>
                    <a:pt x="10502900" y="3175"/>
                  </a:lnTo>
                  <a:lnTo>
                    <a:pt x="10502900" y="0"/>
                  </a:lnTo>
                  <a:close/>
                  <a:moveTo>
                    <a:pt x="10515600" y="0"/>
                  </a:moveTo>
                  <a:lnTo>
                    <a:pt x="10515600" y="3175"/>
                  </a:lnTo>
                  <a:lnTo>
                    <a:pt x="10528300" y="3175"/>
                  </a:lnTo>
                  <a:lnTo>
                    <a:pt x="10528300" y="0"/>
                  </a:lnTo>
                  <a:close/>
                  <a:moveTo>
                    <a:pt x="10541000" y="0"/>
                  </a:moveTo>
                  <a:lnTo>
                    <a:pt x="10541000" y="3175"/>
                  </a:lnTo>
                  <a:lnTo>
                    <a:pt x="10553700" y="3175"/>
                  </a:lnTo>
                  <a:lnTo>
                    <a:pt x="10553700" y="0"/>
                  </a:lnTo>
                  <a:close/>
                  <a:moveTo>
                    <a:pt x="10566400" y="0"/>
                  </a:moveTo>
                  <a:lnTo>
                    <a:pt x="10566400" y="3175"/>
                  </a:lnTo>
                  <a:lnTo>
                    <a:pt x="10579100" y="3175"/>
                  </a:lnTo>
                  <a:lnTo>
                    <a:pt x="10579100" y="0"/>
                  </a:lnTo>
                  <a:close/>
                  <a:moveTo>
                    <a:pt x="10591800" y="0"/>
                  </a:moveTo>
                  <a:lnTo>
                    <a:pt x="10591800" y="3175"/>
                  </a:lnTo>
                  <a:lnTo>
                    <a:pt x="10604500" y="3175"/>
                  </a:lnTo>
                  <a:lnTo>
                    <a:pt x="10604500" y="0"/>
                  </a:lnTo>
                  <a:close/>
                  <a:moveTo>
                    <a:pt x="10617200" y="0"/>
                  </a:moveTo>
                  <a:lnTo>
                    <a:pt x="10617200" y="3175"/>
                  </a:lnTo>
                  <a:lnTo>
                    <a:pt x="10629900" y="3175"/>
                  </a:lnTo>
                  <a:lnTo>
                    <a:pt x="10629900" y="0"/>
                  </a:lnTo>
                  <a:close/>
                  <a:moveTo>
                    <a:pt x="10642600" y="0"/>
                  </a:moveTo>
                  <a:lnTo>
                    <a:pt x="10642600" y="3175"/>
                  </a:lnTo>
                  <a:lnTo>
                    <a:pt x="10655300" y="3175"/>
                  </a:lnTo>
                  <a:lnTo>
                    <a:pt x="10655300" y="0"/>
                  </a:lnTo>
                  <a:close/>
                  <a:moveTo>
                    <a:pt x="10668000" y="0"/>
                  </a:moveTo>
                  <a:lnTo>
                    <a:pt x="10668000" y="3175"/>
                  </a:lnTo>
                  <a:lnTo>
                    <a:pt x="10680700" y="3175"/>
                  </a:lnTo>
                  <a:lnTo>
                    <a:pt x="10680700" y="0"/>
                  </a:lnTo>
                  <a:close/>
                  <a:moveTo>
                    <a:pt x="10693400" y="0"/>
                  </a:moveTo>
                  <a:lnTo>
                    <a:pt x="10693400" y="3175"/>
                  </a:lnTo>
                  <a:lnTo>
                    <a:pt x="10702671" y="3175"/>
                  </a:lnTo>
                  <a:lnTo>
                    <a:pt x="10702671" y="0"/>
                  </a:lnTo>
                  <a:close/>
                </a:path>
              </a:pathLst>
            </a:custGeom>
            <a:solidFill>
              <a:srgbClr val="000000"/>
            </a:solidFill>
          </p:spPr>
        </p:sp>
        <p:sp>
          <p:nvSpPr>
            <p:cNvPr name="Freeform 12" id="12"/>
            <p:cNvSpPr/>
            <p:nvPr/>
          </p:nvSpPr>
          <p:spPr>
            <a:xfrm flipH="false" flipV="false" rot="0">
              <a:off x="603504" y="63500"/>
              <a:ext cx="96012" cy="96012"/>
            </a:xfrm>
            <a:custGeom>
              <a:avLst/>
              <a:gdLst/>
              <a:ahLst/>
              <a:cxnLst/>
              <a:rect r="r" b="b" t="t" l="l"/>
              <a:pathLst>
                <a:path h="96012" w="96012">
                  <a:moveTo>
                    <a:pt x="48006" y="96012"/>
                  </a:moveTo>
                  <a:cubicBezTo>
                    <a:pt x="74549" y="96012"/>
                    <a:pt x="96012" y="74549"/>
                    <a:pt x="96012" y="48006"/>
                  </a:cubicBezTo>
                  <a:cubicBezTo>
                    <a:pt x="96012" y="21463"/>
                    <a:pt x="74549" y="0"/>
                    <a:pt x="48006" y="0"/>
                  </a:cubicBezTo>
                  <a:cubicBezTo>
                    <a:pt x="21463" y="0"/>
                    <a:pt x="0" y="21463"/>
                    <a:pt x="0" y="48006"/>
                  </a:cubicBezTo>
                  <a:cubicBezTo>
                    <a:pt x="0" y="74549"/>
                    <a:pt x="21463" y="96012"/>
                    <a:pt x="48006" y="96012"/>
                  </a:cubicBezTo>
                </a:path>
              </a:pathLst>
            </a:custGeom>
            <a:solidFill>
              <a:srgbClr val="000000"/>
            </a:solidFill>
          </p:spPr>
        </p:sp>
        <p:sp>
          <p:nvSpPr>
            <p:cNvPr name="Freeform 13" id="13"/>
            <p:cNvSpPr/>
            <p:nvPr/>
          </p:nvSpPr>
          <p:spPr>
            <a:xfrm flipH="false" flipV="false" rot="0">
              <a:off x="3867531" y="63500"/>
              <a:ext cx="96012" cy="96012"/>
            </a:xfrm>
            <a:custGeom>
              <a:avLst/>
              <a:gdLst/>
              <a:ahLst/>
              <a:cxnLst/>
              <a:rect r="r" b="b" t="t" l="l"/>
              <a:pathLst>
                <a:path h="96012" w="96012">
                  <a:moveTo>
                    <a:pt x="48006" y="96012"/>
                  </a:moveTo>
                  <a:cubicBezTo>
                    <a:pt x="74549" y="96012"/>
                    <a:pt x="96012" y="74549"/>
                    <a:pt x="96012" y="48006"/>
                  </a:cubicBezTo>
                  <a:cubicBezTo>
                    <a:pt x="96012" y="21463"/>
                    <a:pt x="74422" y="0"/>
                    <a:pt x="48006" y="0"/>
                  </a:cubicBezTo>
                  <a:cubicBezTo>
                    <a:pt x="21590" y="0"/>
                    <a:pt x="0" y="21463"/>
                    <a:pt x="0" y="48006"/>
                  </a:cubicBezTo>
                  <a:cubicBezTo>
                    <a:pt x="0" y="74549"/>
                    <a:pt x="21463" y="96012"/>
                    <a:pt x="48006" y="96012"/>
                  </a:cubicBezTo>
                </a:path>
              </a:pathLst>
            </a:custGeom>
            <a:solidFill>
              <a:srgbClr val="000000"/>
            </a:solidFill>
          </p:spPr>
        </p:sp>
        <p:sp>
          <p:nvSpPr>
            <p:cNvPr name="Freeform 14" id="14"/>
            <p:cNvSpPr/>
            <p:nvPr/>
          </p:nvSpPr>
          <p:spPr>
            <a:xfrm flipH="false" flipV="false" rot="0">
              <a:off x="3867531" y="284861"/>
              <a:ext cx="3420110" cy="166497"/>
            </a:xfrm>
            <a:custGeom>
              <a:avLst/>
              <a:gdLst/>
              <a:ahLst/>
              <a:cxnLst/>
              <a:rect r="r" b="b" t="t" l="l"/>
              <a:pathLst>
                <a:path h="166497" w="3420110">
                  <a:moveTo>
                    <a:pt x="0" y="0"/>
                  </a:moveTo>
                  <a:lnTo>
                    <a:pt x="972058" y="0"/>
                  </a:lnTo>
                  <a:lnTo>
                    <a:pt x="972058" y="166497"/>
                  </a:lnTo>
                  <a:lnTo>
                    <a:pt x="0" y="166497"/>
                  </a:lnTo>
                  <a:close/>
                  <a:moveTo>
                    <a:pt x="972058" y="0"/>
                  </a:moveTo>
                  <a:lnTo>
                    <a:pt x="2196084" y="0"/>
                  </a:lnTo>
                  <a:lnTo>
                    <a:pt x="2196084" y="166497"/>
                  </a:lnTo>
                  <a:lnTo>
                    <a:pt x="971931" y="166497"/>
                  </a:lnTo>
                  <a:close/>
                  <a:moveTo>
                    <a:pt x="2196084" y="0"/>
                  </a:moveTo>
                  <a:lnTo>
                    <a:pt x="3420110" y="0"/>
                  </a:lnTo>
                  <a:lnTo>
                    <a:pt x="3420110" y="166497"/>
                  </a:lnTo>
                  <a:lnTo>
                    <a:pt x="2195957" y="166497"/>
                  </a:lnTo>
                  <a:close/>
                </a:path>
              </a:pathLst>
            </a:custGeom>
            <a:solidFill>
              <a:srgbClr val="00A0E9"/>
            </a:solidFill>
          </p:spPr>
        </p:sp>
        <p:sp>
          <p:nvSpPr>
            <p:cNvPr name="Freeform 15" id="15"/>
            <p:cNvSpPr/>
            <p:nvPr/>
          </p:nvSpPr>
          <p:spPr>
            <a:xfrm flipH="false" flipV="false" rot="0">
              <a:off x="4837938" y="451358"/>
              <a:ext cx="3175" cy="164973"/>
            </a:xfrm>
            <a:custGeom>
              <a:avLst/>
              <a:gdLst/>
              <a:ahLst/>
              <a:cxnLst/>
              <a:rect r="r" b="b" t="t" l="l"/>
              <a:pathLst>
                <a:path h="164973" w="3175">
                  <a:moveTo>
                    <a:pt x="0" y="164973"/>
                  </a:moveTo>
                  <a:lnTo>
                    <a:pt x="0" y="0"/>
                  </a:lnTo>
                  <a:lnTo>
                    <a:pt x="3175" y="0"/>
                  </a:lnTo>
                  <a:lnTo>
                    <a:pt x="3175" y="164973"/>
                  </a:lnTo>
                  <a:close/>
                </a:path>
              </a:pathLst>
            </a:custGeom>
            <a:solidFill>
              <a:srgbClr val="000000"/>
            </a:solidFill>
          </p:spPr>
        </p:sp>
        <p:sp>
          <p:nvSpPr>
            <p:cNvPr name="Freeform 16" id="16"/>
            <p:cNvSpPr/>
            <p:nvPr/>
          </p:nvSpPr>
          <p:spPr>
            <a:xfrm flipH="false" flipV="false" rot="0">
              <a:off x="6061964" y="451358"/>
              <a:ext cx="3175" cy="164973"/>
            </a:xfrm>
            <a:custGeom>
              <a:avLst/>
              <a:gdLst/>
              <a:ahLst/>
              <a:cxnLst/>
              <a:rect r="r" b="b" t="t" l="l"/>
              <a:pathLst>
                <a:path h="164973" w="3175">
                  <a:moveTo>
                    <a:pt x="0" y="164973"/>
                  </a:moveTo>
                  <a:lnTo>
                    <a:pt x="0" y="0"/>
                  </a:lnTo>
                  <a:lnTo>
                    <a:pt x="3175" y="0"/>
                  </a:lnTo>
                  <a:lnTo>
                    <a:pt x="3175" y="164973"/>
                  </a:lnTo>
                  <a:close/>
                </a:path>
              </a:pathLst>
            </a:custGeom>
            <a:solidFill>
              <a:srgbClr val="000000"/>
            </a:solidFill>
          </p:spPr>
        </p:sp>
        <p:sp>
          <p:nvSpPr>
            <p:cNvPr name="Freeform 17" id="17"/>
            <p:cNvSpPr/>
            <p:nvPr/>
          </p:nvSpPr>
          <p:spPr>
            <a:xfrm flipH="false" flipV="false" rot="0">
              <a:off x="3867531" y="616331"/>
              <a:ext cx="972058" cy="3175"/>
            </a:xfrm>
            <a:custGeom>
              <a:avLst/>
              <a:gdLst/>
              <a:ahLst/>
              <a:cxnLst/>
              <a:rect r="r" b="b" t="t" l="l"/>
              <a:pathLst>
                <a:path h="3175" w="972058">
                  <a:moveTo>
                    <a:pt x="0" y="0"/>
                  </a:moveTo>
                  <a:lnTo>
                    <a:pt x="972058" y="0"/>
                  </a:lnTo>
                  <a:lnTo>
                    <a:pt x="972058" y="3175"/>
                  </a:lnTo>
                  <a:lnTo>
                    <a:pt x="0" y="3175"/>
                  </a:lnTo>
                  <a:close/>
                </a:path>
              </a:pathLst>
            </a:custGeom>
            <a:solidFill>
              <a:srgbClr val="000000"/>
            </a:solidFill>
          </p:spPr>
        </p:sp>
        <p:sp>
          <p:nvSpPr>
            <p:cNvPr name="Freeform 18" id="18"/>
            <p:cNvSpPr/>
            <p:nvPr/>
          </p:nvSpPr>
          <p:spPr>
            <a:xfrm flipH="false" flipV="false" rot="0">
              <a:off x="4839462" y="616331"/>
              <a:ext cx="1224026" cy="3175"/>
            </a:xfrm>
            <a:custGeom>
              <a:avLst/>
              <a:gdLst/>
              <a:ahLst/>
              <a:cxnLst/>
              <a:rect r="r" b="b" t="t" l="l"/>
              <a:pathLst>
                <a:path h="3175" w="1224026">
                  <a:moveTo>
                    <a:pt x="0" y="0"/>
                  </a:moveTo>
                  <a:lnTo>
                    <a:pt x="1224026" y="0"/>
                  </a:lnTo>
                  <a:lnTo>
                    <a:pt x="1224026" y="3175"/>
                  </a:lnTo>
                  <a:lnTo>
                    <a:pt x="0" y="3175"/>
                  </a:lnTo>
                  <a:close/>
                </a:path>
              </a:pathLst>
            </a:custGeom>
            <a:solidFill>
              <a:srgbClr val="000000"/>
            </a:solidFill>
          </p:spPr>
        </p:sp>
        <p:sp>
          <p:nvSpPr>
            <p:cNvPr name="Freeform 19" id="19"/>
            <p:cNvSpPr/>
            <p:nvPr/>
          </p:nvSpPr>
          <p:spPr>
            <a:xfrm flipH="false" flipV="false" rot="0">
              <a:off x="4837938" y="619506"/>
              <a:ext cx="3175" cy="163322"/>
            </a:xfrm>
            <a:custGeom>
              <a:avLst/>
              <a:gdLst/>
              <a:ahLst/>
              <a:cxnLst/>
              <a:rect r="r" b="b" t="t" l="l"/>
              <a:pathLst>
                <a:path h="163322" w="3175">
                  <a:moveTo>
                    <a:pt x="0" y="163322"/>
                  </a:moveTo>
                  <a:lnTo>
                    <a:pt x="0" y="0"/>
                  </a:lnTo>
                  <a:lnTo>
                    <a:pt x="3175" y="0"/>
                  </a:lnTo>
                  <a:lnTo>
                    <a:pt x="3175" y="163322"/>
                  </a:lnTo>
                  <a:close/>
                </a:path>
              </a:pathLst>
            </a:custGeom>
            <a:solidFill>
              <a:srgbClr val="000000"/>
            </a:solidFill>
          </p:spPr>
        </p:sp>
        <p:sp>
          <p:nvSpPr>
            <p:cNvPr name="Freeform 20" id="20"/>
            <p:cNvSpPr/>
            <p:nvPr/>
          </p:nvSpPr>
          <p:spPr>
            <a:xfrm flipH="false" flipV="false" rot="0">
              <a:off x="6063488" y="616331"/>
              <a:ext cx="1224026" cy="3175"/>
            </a:xfrm>
            <a:custGeom>
              <a:avLst/>
              <a:gdLst/>
              <a:ahLst/>
              <a:cxnLst/>
              <a:rect r="r" b="b" t="t" l="l"/>
              <a:pathLst>
                <a:path h="3175" w="1224026">
                  <a:moveTo>
                    <a:pt x="0" y="0"/>
                  </a:moveTo>
                  <a:lnTo>
                    <a:pt x="1224026" y="0"/>
                  </a:lnTo>
                  <a:lnTo>
                    <a:pt x="1224026" y="3175"/>
                  </a:lnTo>
                  <a:lnTo>
                    <a:pt x="0" y="3175"/>
                  </a:lnTo>
                  <a:close/>
                </a:path>
              </a:pathLst>
            </a:custGeom>
            <a:solidFill>
              <a:srgbClr val="000000"/>
            </a:solidFill>
          </p:spPr>
        </p:sp>
        <p:sp>
          <p:nvSpPr>
            <p:cNvPr name="Freeform 21" id="21"/>
            <p:cNvSpPr/>
            <p:nvPr/>
          </p:nvSpPr>
          <p:spPr>
            <a:xfrm flipH="false" flipV="false" rot="0">
              <a:off x="6061964" y="619506"/>
              <a:ext cx="3175" cy="163322"/>
            </a:xfrm>
            <a:custGeom>
              <a:avLst/>
              <a:gdLst/>
              <a:ahLst/>
              <a:cxnLst/>
              <a:rect r="r" b="b" t="t" l="l"/>
              <a:pathLst>
                <a:path h="163322" w="3175">
                  <a:moveTo>
                    <a:pt x="0" y="163322"/>
                  </a:moveTo>
                  <a:lnTo>
                    <a:pt x="0" y="0"/>
                  </a:lnTo>
                  <a:lnTo>
                    <a:pt x="3175" y="0"/>
                  </a:lnTo>
                  <a:lnTo>
                    <a:pt x="3175" y="163322"/>
                  </a:lnTo>
                  <a:close/>
                </a:path>
              </a:pathLst>
            </a:custGeom>
            <a:solidFill>
              <a:srgbClr val="000000"/>
            </a:solidFill>
          </p:spPr>
        </p:sp>
        <p:sp>
          <p:nvSpPr>
            <p:cNvPr name="Freeform 22" id="22"/>
            <p:cNvSpPr/>
            <p:nvPr/>
          </p:nvSpPr>
          <p:spPr>
            <a:xfrm flipH="false" flipV="false" rot="0">
              <a:off x="3867531" y="782828"/>
              <a:ext cx="972058" cy="3175"/>
            </a:xfrm>
            <a:custGeom>
              <a:avLst/>
              <a:gdLst/>
              <a:ahLst/>
              <a:cxnLst/>
              <a:rect r="r" b="b" t="t" l="l"/>
              <a:pathLst>
                <a:path h="3175" w="972058">
                  <a:moveTo>
                    <a:pt x="0" y="0"/>
                  </a:moveTo>
                  <a:lnTo>
                    <a:pt x="972058" y="0"/>
                  </a:lnTo>
                  <a:lnTo>
                    <a:pt x="972058" y="3175"/>
                  </a:lnTo>
                  <a:lnTo>
                    <a:pt x="0" y="3175"/>
                  </a:lnTo>
                  <a:close/>
                </a:path>
              </a:pathLst>
            </a:custGeom>
            <a:solidFill>
              <a:srgbClr val="000000"/>
            </a:solidFill>
          </p:spPr>
        </p:sp>
        <p:sp>
          <p:nvSpPr>
            <p:cNvPr name="Freeform 23" id="23"/>
            <p:cNvSpPr/>
            <p:nvPr/>
          </p:nvSpPr>
          <p:spPr>
            <a:xfrm flipH="false" flipV="false" rot="0">
              <a:off x="4839462" y="782828"/>
              <a:ext cx="1224026" cy="3175"/>
            </a:xfrm>
            <a:custGeom>
              <a:avLst/>
              <a:gdLst/>
              <a:ahLst/>
              <a:cxnLst/>
              <a:rect r="r" b="b" t="t" l="l"/>
              <a:pathLst>
                <a:path h="3175" w="1224026">
                  <a:moveTo>
                    <a:pt x="0" y="0"/>
                  </a:moveTo>
                  <a:lnTo>
                    <a:pt x="1224026" y="0"/>
                  </a:lnTo>
                  <a:lnTo>
                    <a:pt x="1224026" y="3175"/>
                  </a:lnTo>
                  <a:lnTo>
                    <a:pt x="0" y="3175"/>
                  </a:lnTo>
                  <a:close/>
                </a:path>
              </a:pathLst>
            </a:custGeom>
            <a:solidFill>
              <a:srgbClr val="000000"/>
            </a:solidFill>
          </p:spPr>
        </p:sp>
        <p:sp>
          <p:nvSpPr>
            <p:cNvPr name="Freeform 24" id="24"/>
            <p:cNvSpPr/>
            <p:nvPr/>
          </p:nvSpPr>
          <p:spPr>
            <a:xfrm flipH="false" flipV="false" rot="0">
              <a:off x="4837938" y="786003"/>
              <a:ext cx="3175" cy="163322"/>
            </a:xfrm>
            <a:custGeom>
              <a:avLst/>
              <a:gdLst/>
              <a:ahLst/>
              <a:cxnLst/>
              <a:rect r="r" b="b" t="t" l="l"/>
              <a:pathLst>
                <a:path h="163322" w="3175">
                  <a:moveTo>
                    <a:pt x="0" y="163322"/>
                  </a:moveTo>
                  <a:lnTo>
                    <a:pt x="0" y="0"/>
                  </a:lnTo>
                  <a:lnTo>
                    <a:pt x="3175" y="0"/>
                  </a:lnTo>
                  <a:lnTo>
                    <a:pt x="3175" y="163322"/>
                  </a:lnTo>
                  <a:close/>
                </a:path>
              </a:pathLst>
            </a:custGeom>
            <a:solidFill>
              <a:srgbClr val="000000"/>
            </a:solidFill>
          </p:spPr>
        </p:sp>
        <p:sp>
          <p:nvSpPr>
            <p:cNvPr name="Freeform 25" id="25"/>
            <p:cNvSpPr/>
            <p:nvPr/>
          </p:nvSpPr>
          <p:spPr>
            <a:xfrm flipH="false" flipV="false" rot="0">
              <a:off x="6063488" y="782828"/>
              <a:ext cx="1224026" cy="3175"/>
            </a:xfrm>
            <a:custGeom>
              <a:avLst/>
              <a:gdLst/>
              <a:ahLst/>
              <a:cxnLst/>
              <a:rect r="r" b="b" t="t" l="l"/>
              <a:pathLst>
                <a:path h="3175" w="1224026">
                  <a:moveTo>
                    <a:pt x="0" y="0"/>
                  </a:moveTo>
                  <a:lnTo>
                    <a:pt x="1224026" y="0"/>
                  </a:lnTo>
                  <a:lnTo>
                    <a:pt x="1224026" y="3175"/>
                  </a:lnTo>
                  <a:lnTo>
                    <a:pt x="0" y="3175"/>
                  </a:lnTo>
                  <a:close/>
                </a:path>
              </a:pathLst>
            </a:custGeom>
            <a:solidFill>
              <a:srgbClr val="000000"/>
            </a:solidFill>
          </p:spPr>
        </p:sp>
        <p:sp>
          <p:nvSpPr>
            <p:cNvPr name="Freeform 26" id="26"/>
            <p:cNvSpPr/>
            <p:nvPr/>
          </p:nvSpPr>
          <p:spPr>
            <a:xfrm flipH="false" flipV="false" rot="0">
              <a:off x="6061964" y="786003"/>
              <a:ext cx="3175" cy="163322"/>
            </a:xfrm>
            <a:custGeom>
              <a:avLst/>
              <a:gdLst/>
              <a:ahLst/>
              <a:cxnLst/>
              <a:rect r="r" b="b" t="t" l="l"/>
              <a:pathLst>
                <a:path h="163322" w="3175">
                  <a:moveTo>
                    <a:pt x="0" y="163322"/>
                  </a:moveTo>
                  <a:lnTo>
                    <a:pt x="0" y="0"/>
                  </a:lnTo>
                  <a:lnTo>
                    <a:pt x="3175" y="0"/>
                  </a:lnTo>
                  <a:lnTo>
                    <a:pt x="3175" y="163322"/>
                  </a:lnTo>
                  <a:close/>
                </a:path>
              </a:pathLst>
            </a:custGeom>
            <a:solidFill>
              <a:srgbClr val="000000"/>
            </a:solidFill>
          </p:spPr>
        </p:sp>
        <p:sp>
          <p:nvSpPr>
            <p:cNvPr name="Freeform 27" id="27"/>
            <p:cNvSpPr/>
            <p:nvPr/>
          </p:nvSpPr>
          <p:spPr>
            <a:xfrm flipH="false" flipV="false" rot="0">
              <a:off x="3867531" y="949325"/>
              <a:ext cx="972058" cy="3175"/>
            </a:xfrm>
            <a:custGeom>
              <a:avLst/>
              <a:gdLst/>
              <a:ahLst/>
              <a:cxnLst/>
              <a:rect r="r" b="b" t="t" l="l"/>
              <a:pathLst>
                <a:path h="3175" w="972058">
                  <a:moveTo>
                    <a:pt x="0" y="0"/>
                  </a:moveTo>
                  <a:lnTo>
                    <a:pt x="972058" y="0"/>
                  </a:lnTo>
                  <a:lnTo>
                    <a:pt x="972058" y="3175"/>
                  </a:lnTo>
                  <a:lnTo>
                    <a:pt x="0" y="3175"/>
                  </a:lnTo>
                  <a:close/>
                </a:path>
              </a:pathLst>
            </a:custGeom>
            <a:solidFill>
              <a:srgbClr val="000000"/>
            </a:solidFill>
          </p:spPr>
        </p:sp>
        <p:sp>
          <p:nvSpPr>
            <p:cNvPr name="Freeform 28" id="28"/>
            <p:cNvSpPr/>
            <p:nvPr/>
          </p:nvSpPr>
          <p:spPr>
            <a:xfrm flipH="false" flipV="false" rot="0">
              <a:off x="4839462" y="949325"/>
              <a:ext cx="1224026" cy="3175"/>
            </a:xfrm>
            <a:custGeom>
              <a:avLst/>
              <a:gdLst/>
              <a:ahLst/>
              <a:cxnLst/>
              <a:rect r="r" b="b" t="t" l="l"/>
              <a:pathLst>
                <a:path h="3175" w="1224026">
                  <a:moveTo>
                    <a:pt x="0" y="0"/>
                  </a:moveTo>
                  <a:lnTo>
                    <a:pt x="1224026" y="0"/>
                  </a:lnTo>
                  <a:lnTo>
                    <a:pt x="1224026" y="3175"/>
                  </a:lnTo>
                  <a:lnTo>
                    <a:pt x="0" y="3175"/>
                  </a:lnTo>
                  <a:close/>
                </a:path>
              </a:pathLst>
            </a:custGeom>
            <a:solidFill>
              <a:srgbClr val="000000"/>
            </a:solidFill>
          </p:spPr>
        </p:sp>
        <p:sp>
          <p:nvSpPr>
            <p:cNvPr name="Freeform 29" id="29"/>
            <p:cNvSpPr/>
            <p:nvPr/>
          </p:nvSpPr>
          <p:spPr>
            <a:xfrm flipH="false" flipV="false" rot="0">
              <a:off x="4837938" y="952500"/>
              <a:ext cx="3175" cy="163322"/>
            </a:xfrm>
            <a:custGeom>
              <a:avLst/>
              <a:gdLst/>
              <a:ahLst/>
              <a:cxnLst/>
              <a:rect r="r" b="b" t="t" l="l"/>
              <a:pathLst>
                <a:path h="163322" w="3175">
                  <a:moveTo>
                    <a:pt x="0" y="163322"/>
                  </a:moveTo>
                  <a:lnTo>
                    <a:pt x="0" y="0"/>
                  </a:lnTo>
                  <a:lnTo>
                    <a:pt x="3175" y="0"/>
                  </a:lnTo>
                  <a:lnTo>
                    <a:pt x="3175" y="163322"/>
                  </a:lnTo>
                  <a:close/>
                </a:path>
              </a:pathLst>
            </a:custGeom>
            <a:solidFill>
              <a:srgbClr val="000000"/>
            </a:solidFill>
          </p:spPr>
        </p:sp>
        <p:sp>
          <p:nvSpPr>
            <p:cNvPr name="Freeform 30" id="30"/>
            <p:cNvSpPr/>
            <p:nvPr/>
          </p:nvSpPr>
          <p:spPr>
            <a:xfrm flipH="false" flipV="false" rot="0">
              <a:off x="6063488" y="949325"/>
              <a:ext cx="1224026" cy="3175"/>
            </a:xfrm>
            <a:custGeom>
              <a:avLst/>
              <a:gdLst/>
              <a:ahLst/>
              <a:cxnLst/>
              <a:rect r="r" b="b" t="t" l="l"/>
              <a:pathLst>
                <a:path h="3175" w="1224026">
                  <a:moveTo>
                    <a:pt x="0" y="0"/>
                  </a:moveTo>
                  <a:lnTo>
                    <a:pt x="1224026" y="0"/>
                  </a:lnTo>
                  <a:lnTo>
                    <a:pt x="1224026" y="3175"/>
                  </a:lnTo>
                  <a:lnTo>
                    <a:pt x="0" y="3175"/>
                  </a:lnTo>
                  <a:close/>
                </a:path>
              </a:pathLst>
            </a:custGeom>
            <a:solidFill>
              <a:srgbClr val="000000"/>
            </a:solidFill>
          </p:spPr>
        </p:sp>
        <p:sp>
          <p:nvSpPr>
            <p:cNvPr name="Freeform 31" id="31"/>
            <p:cNvSpPr/>
            <p:nvPr/>
          </p:nvSpPr>
          <p:spPr>
            <a:xfrm flipH="false" flipV="false" rot="0">
              <a:off x="6061964" y="952500"/>
              <a:ext cx="3175" cy="163322"/>
            </a:xfrm>
            <a:custGeom>
              <a:avLst/>
              <a:gdLst/>
              <a:ahLst/>
              <a:cxnLst/>
              <a:rect r="r" b="b" t="t" l="l"/>
              <a:pathLst>
                <a:path h="163322" w="3175">
                  <a:moveTo>
                    <a:pt x="0" y="163322"/>
                  </a:moveTo>
                  <a:lnTo>
                    <a:pt x="0" y="0"/>
                  </a:lnTo>
                  <a:lnTo>
                    <a:pt x="3175" y="0"/>
                  </a:lnTo>
                  <a:lnTo>
                    <a:pt x="3175" y="163322"/>
                  </a:lnTo>
                  <a:close/>
                </a:path>
              </a:pathLst>
            </a:custGeom>
            <a:solidFill>
              <a:srgbClr val="000000"/>
            </a:solidFill>
          </p:spPr>
        </p:sp>
        <p:sp>
          <p:nvSpPr>
            <p:cNvPr name="Freeform 32" id="32"/>
            <p:cNvSpPr/>
            <p:nvPr/>
          </p:nvSpPr>
          <p:spPr>
            <a:xfrm flipH="false" flipV="false" rot="0">
              <a:off x="3867531" y="1115822"/>
              <a:ext cx="972058" cy="3175"/>
            </a:xfrm>
            <a:custGeom>
              <a:avLst/>
              <a:gdLst/>
              <a:ahLst/>
              <a:cxnLst/>
              <a:rect r="r" b="b" t="t" l="l"/>
              <a:pathLst>
                <a:path h="3175" w="972058">
                  <a:moveTo>
                    <a:pt x="0" y="0"/>
                  </a:moveTo>
                  <a:lnTo>
                    <a:pt x="972058" y="0"/>
                  </a:lnTo>
                  <a:lnTo>
                    <a:pt x="972058" y="3175"/>
                  </a:lnTo>
                  <a:lnTo>
                    <a:pt x="0" y="3175"/>
                  </a:lnTo>
                  <a:close/>
                </a:path>
              </a:pathLst>
            </a:custGeom>
            <a:solidFill>
              <a:srgbClr val="000000"/>
            </a:solidFill>
          </p:spPr>
        </p:sp>
        <p:sp>
          <p:nvSpPr>
            <p:cNvPr name="Freeform 33" id="33"/>
            <p:cNvSpPr/>
            <p:nvPr/>
          </p:nvSpPr>
          <p:spPr>
            <a:xfrm flipH="false" flipV="false" rot="0">
              <a:off x="4839462" y="1115822"/>
              <a:ext cx="1224026" cy="3175"/>
            </a:xfrm>
            <a:custGeom>
              <a:avLst/>
              <a:gdLst/>
              <a:ahLst/>
              <a:cxnLst/>
              <a:rect r="r" b="b" t="t" l="l"/>
              <a:pathLst>
                <a:path h="3175" w="1224026">
                  <a:moveTo>
                    <a:pt x="0" y="0"/>
                  </a:moveTo>
                  <a:lnTo>
                    <a:pt x="1224026" y="0"/>
                  </a:lnTo>
                  <a:lnTo>
                    <a:pt x="1224026" y="3175"/>
                  </a:lnTo>
                  <a:lnTo>
                    <a:pt x="0" y="3175"/>
                  </a:lnTo>
                  <a:close/>
                </a:path>
              </a:pathLst>
            </a:custGeom>
            <a:solidFill>
              <a:srgbClr val="000000"/>
            </a:solidFill>
          </p:spPr>
        </p:sp>
        <p:sp>
          <p:nvSpPr>
            <p:cNvPr name="Freeform 34" id="34"/>
            <p:cNvSpPr/>
            <p:nvPr/>
          </p:nvSpPr>
          <p:spPr>
            <a:xfrm flipH="false" flipV="false" rot="0">
              <a:off x="4837938" y="1118997"/>
              <a:ext cx="3175" cy="161798"/>
            </a:xfrm>
            <a:custGeom>
              <a:avLst/>
              <a:gdLst/>
              <a:ahLst/>
              <a:cxnLst/>
              <a:rect r="r" b="b" t="t" l="l"/>
              <a:pathLst>
                <a:path h="161798" w="3175">
                  <a:moveTo>
                    <a:pt x="0" y="161671"/>
                  </a:moveTo>
                  <a:lnTo>
                    <a:pt x="0" y="0"/>
                  </a:lnTo>
                  <a:lnTo>
                    <a:pt x="3175" y="0"/>
                  </a:lnTo>
                  <a:lnTo>
                    <a:pt x="3175" y="161798"/>
                  </a:lnTo>
                  <a:close/>
                </a:path>
              </a:pathLst>
            </a:custGeom>
            <a:solidFill>
              <a:srgbClr val="000000"/>
            </a:solidFill>
          </p:spPr>
        </p:sp>
        <p:sp>
          <p:nvSpPr>
            <p:cNvPr name="Freeform 35" id="35"/>
            <p:cNvSpPr/>
            <p:nvPr/>
          </p:nvSpPr>
          <p:spPr>
            <a:xfrm flipH="false" flipV="false" rot="0">
              <a:off x="6063488" y="1115822"/>
              <a:ext cx="1224026" cy="3175"/>
            </a:xfrm>
            <a:custGeom>
              <a:avLst/>
              <a:gdLst/>
              <a:ahLst/>
              <a:cxnLst/>
              <a:rect r="r" b="b" t="t" l="l"/>
              <a:pathLst>
                <a:path h="3175" w="1224026">
                  <a:moveTo>
                    <a:pt x="0" y="0"/>
                  </a:moveTo>
                  <a:lnTo>
                    <a:pt x="1224026" y="0"/>
                  </a:lnTo>
                  <a:lnTo>
                    <a:pt x="1224026" y="3175"/>
                  </a:lnTo>
                  <a:lnTo>
                    <a:pt x="0" y="3175"/>
                  </a:lnTo>
                  <a:close/>
                </a:path>
              </a:pathLst>
            </a:custGeom>
            <a:solidFill>
              <a:srgbClr val="000000"/>
            </a:solidFill>
          </p:spPr>
        </p:sp>
        <p:sp>
          <p:nvSpPr>
            <p:cNvPr name="Freeform 36" id="36"/>
            <p:cNvSpPr/>
            <p:nvPr/>
          </p:nvSpPr>
          <p:spPr>
            <a:xfrm flipH="false" flipV="false" rot="0">
              <a:off x="6061964" y="1118997"/>
              <a:ext cx="3175" cy="161798"/>
            </a:xfrm>
            <a:custGeom>
              <a:avLst/>
              <a:gdLst/>
              <a:ahLst/>
              <a:cxnLst/>
              <a:rect r="r" b="b" t="t" l="l"/>
              <a:pathLst>
                <a:path h="161798" w="3175">
                  <a:moveTo>
                    <a:pt x="0" y="161671"/>
                  </a:moveTo>
                  <a:lnTo>
                    <a:pt x="0" y="0"/>
                  </a:lnTo>
                  <a:lnTo>
                    <a:pt x="3175" y="0"/>
                  </a:lnTo>
                  <a:lnTo>
                    <a:pt x="3175" y="161798"/>
                  </a:lnTo>
                  <a:close/>
                </a:path>
              </a:pathLst>
            </a:custGeom>
            <a:solidFill>
              <a:srgbClr val="000000"/>
            </a:solidFill>
          </p:spPr>
        </p:sp>
        <p:sp>
          <p:nvSpPr>
            <p:cNvPr name="Freeform 37" id="37"/>
            <p:cNvSpPr/>
            <p:nvPr/>
          </p:nvSpPr>
          <p:spPr>
            <a:xfrm flipH="false" flipV="false" rot="0">
              <a:off x="3867531" y="1280668"/>
              <a:ext cx="972058" cy="6350"/>
            </a:xfrm>
            <a:custGeom>
              <a:avLst/>
              <a:gdLst/>
              <a:ahLst/>
              <a:cxnLst/>
              <a:rect r="r" b="b" t="t" l="l"/>
              <a:pathLst>
                <a:path h="6350" w="972058">
                  <a:moveTo>
                    <a:pt x="0" y="0"/>
                  </a:moveTo>
                  <a:lnTo>
                    <a:pt x="972058" y="0"/>
                  </a:lnTo>
                  <a:lnTo>
                    <a:pt x="972058" y="6350"/>
                  </a:lnTo>
                  <a:lnTo>
                    <a:pt x="0" y="6350"/>
                  </a:lnTo>
                  <a:close/>
                </a:path>
              </a:pathLst>
            </a:custGeom>
            <a:solidFill>
              <a:srgbClr val="000000"/>
            </a:solidFill>
          </p:spPr>
        </p:sp>
        <p:sp>
          <p:nvSpPr>
            <p:cNvPr name="Freeform 38" id="38"/>
            <p:cNvSpPr/>
            <p:nvPr/>
          </p:nvSpPr>
          <p:spPr>
            <a:xfrm flipH="false" flipV="false" rot="0">
              <a:off x="4839462" y="1280668"/>
              <a:ext cx="1224026" cy="6350"/>
            </a:xfrm>
            <a:custGeom>
              <a:avLst/>
              <a:gdLst/>
              <a:ahLst/>
              <a:cxnLst/>
              <a:rect r="r" b="b" t="t" l="l"/>
              <a:pathLst>
                <a:path h="6350" w="1224026">
                  <a:moveTo>
                    <a:pt x="0" y="0"/>
                  </a:moveTo>
                  <a:lnTo>
                    <a:pt x="1224026" y="0"/>
                  </a:lnTo>
                  <a:lnTo>
                    <a:pt x="1224026" y="6350"/>
                  </a:lnTo>
                  <a:lnTo>
                    <a:pt x="0" y="6350"/>
                  </a:lnTo>
                  <a:close/>
                </a:path>
              </a:pathLst>
            </a:custGeom>
            <a:solidFill>
              <a:srgbClr val="000000"/>
            </a:solidFill>
          </p:spPr>
        </p:sp>
        <p:sp>
          <p:nvSpPr>
            <p:cNvPr name="Freeform 39" id="39"/>
            <p:cNvSpPr/>
            <p:nvPr/>
          </p:nvSpPr>
          <p:spPr>
            <a:xfrm flipH="false" flipV="false" rot="0">
              <a:off x="6063488" y="1280668"/>
              <a:ext cx="1224026" cy="6350"/>
            </a:xfrm>
            <a:custGeom>
              <a:avLst/>
              <a:gdLst/>
              <a:ahLst/>
              <a:cxnLst/>
              <a:rect r="r" b="b" t="t" l="l"/>
              <a:pathLst>
                <a:path h="6350" w="1224026">
                  <a:moveTo>
                    <a:pt x="0" y="0"/>
                  </a:moveTo>
                  <a:lnTo>
                    <a:pt x="1224026" y="0"/>
                  </a:lnTo>
                  <a:lnTo>
                    <a:pt x="1224026" y="6350"/>
                  </a:lnTo>
                  <a:lnTo>
                    <a:pt x="0" y="6350"/>
                  </a:lnTo>
                  <a:close/>
                </a:path>
              </a:pathLst>
            </a:custGeom>
            <a:solidFill>
              <a:srgbClr val="000000"/>
            </a:solidFill>
          </p:spPr>
        </p:sp>
        <p:sp>
          <p:nvSpPr>
            <p:cNvPr name="Freeform 40" id="40"/>
            <p:cNvSpPr/>
            <p:nvPr/>
          </p:nvSpPr>
          <p:spPr>
            <a:xfrm flipH="false" flipV="false" rot="0">
              <a:off x="4837938" y="284861"/>
              <a:ext cx="3175" cy="166497"/>
            </a:xfrm>
            <a:custGeom>
              <a:avLst/>
              <a:gdLst/>
              <a:ahLst/>
              <a:cxnLst/>
              <a:rect r="r" b="b" t="t" l="l"/>
              <a:pathLst>
                <a:path h="166497" w="3175">
                  <a:moveTo>
                    <a:pt x="0" y="166497"/>
                  </a:moveTo>
                  <a:lnTo>
                    <a:pt x="0" y="0"/>
                  </a:lnTo>
                  <a:lnTo>
                    <a:pt x="3175" y="0"/>
                  </a:lnTo>
                  <a:lnTo>
                    <a:pt x="3175" y="166497"/>
                  </a:lnTo>
                  <a:close/>
                </a:path>
              </a:pathLst>
            </a:custGeom>
            <a:solidFill>
              <a:srgbClr val="FFFFFF"/>
            </a:solidFill>
          </p:spPr>
        </p:sp>
        <p:sp>
          <p:nvSpPr>
            <p:cNvPr name="Freeform 41" id="41"/>
            <p:cNvSpPr/>
            <p:nvPr/>
          </p:nvSpPr>
          <p:spPr>
            <a:xfrm flipH="false" flipV="false" rot="0">
              <a:off x="6061964" y="284861"/>
              <a:ext cx="3175" cy="166497"/>
            </a:xfrm>
            <a:custGeom>
              <a:avLst/>
              <a:gdLst/>
              <a:ahLst/>
              <a:cxnLst/>
              <a:rect r="r" b="b" t="t" l="l"/>
              <a:pathLst>
                <a:path h="166497" w="3175">
                  <a:moveTo>
                    <a:pt x="0" y="166497"/>
                  </a:moveTo>
                  <a:lnTo>
                    <a:pt x="0" y="0"/>
                  </a:lnTo>
                  <a:lnTo>
                    <a:pt x="3175" y="0"/>
                  </a:lnTo>
                  <a:lnTo>
                    <a:pt x="3175" y="166497"/>
                  </a:lnTo>
                  <a:close/>
                </a:path>
              </a:pathLst>
            </a:custGeom>
            <a:solidFill>
              <a:srgbClr val="FFFFFF"/>
            </a:solidFill>
          </p:spPr>
        </p:sp>
      </p:grpSp>
      <p:sp>
        <p:nvSpPr>
          <p:cNvPr name="Freeform 42" id="42"/>
          <p:cNvSpPr/>
          <p:nvPr/>
        </p:nvSpPr>
        <p:spPr>
          <a:xfrm flipH="false" flipV="false" rot="0">
            <a:off x="11232004" y="4535996"/>
            <a:ext cx="3083995" cy="1128293"/>
          </a:xfrm>
          <a:custGeom>
            <a:avLst/>
            <a:gdLst/>
            <a:ahLst/>
            <a:cxnLst/>
            <a:rect r="r" b="b" t="t" l="l"/>
            <a:pathLst>
              <a:path h="1128293" w="3083995">
                <a:moveTo>
                  <a:pt x="0" y="0"/>
                </a:moveTo>
                <a:lnTo>
                  <a:pt x="3083995" y="0"/>
                </a:lnTo>
                <a:lnTo>
                  <a:pt x="3083995" y="1128293"/>
                </a:lnTo>
                <a:lnTo>
                  <a:pt x="0" y="1128293"/>
                </a:lnTo>
                <a:lnTo>
                  <a:pt x="0" y="0"/>
                </a:lnTo>
                <a:close/>
              </a:path>
            </a:pathLst>
          </a:custGeom>
          <a:blipFill>
            <a:blip r:embed="rId2"/>
            <a:stretch>
              <a:fillRect l="0" t="0" r="0" b="0"/>
            </a:stretch>
          </a:blipFill>
        </p:spPr>
      </p:sp>
      <p:grpSp>
        <p:nvGrpSpPr>
          <p:cNvPr name="Group 43" id="43"/>
          <p:cNvGrpSpPr>
            <a:grpSpLocks noChangeAspect="true"/>
          </p:cNvGrpSpPr>
          <p:nvPr/>
        </p:nvGrpSpPr>
        <p:grpSpPr>
          <a:xfrm rot="0">
            <a:off x="11232004" y="3850415"/>
            <a:ext cx="3083014" cy="3172"/>
            <a:chOff x="0" y="0"/>
            <a:chExt cx="3083014" cy="3175"/>
          </a:xfrm>
        </p:grpSpPr>
        <p:sp>
          <p:nvSpPr>
            <p:cNvPr name="Freeform 44" id="44"/>
            <p:cNvSpPr/>
            <p:nvPr/>
          </p:nvSpPr>
          <p:spPr>
            <a:xfrm flipH="false" flipV="false" rot="0">
              <a:off x="0" y="0"/>
              <a:ext cx="3086100" cy="3175"/>
            </a:xfrm>
            <a:custGeom>
              <a:avLst/>
              <a:gdLst/>
              <a:ahLst/>
              <a:cxnLst/>
              <a:rect r="r" b="b" t="t" l="l"/>
              <a:pathLst>
                <a:path h="3175" w="3086100">
                  <a:moveTo>
                    <a:pt x="25400" y="0"/>
                  </a:moveTo>
                  <a:lnTo>
                    <a:pt x="38100" y="0"/>
                  </a:lnTo>
                  <a:lnTo>
                    <a:pt x="38100" y="3175"/>
                  </a:lnTo>
                  <a:lnTo>
                    <a:pt x="25400" y="3175"/>
                  </a:lnTo>
                  <a:close/>
                  <a:moveTo>
                    <a:pt x="50800" y="0"/>
                  </a:moveTo>
                  <a:lnTo>
                    <a:pt x="63500" y="0"/>
                  </a:lnTo>
                  <a:lnTo>
                    <a:pt x="63500" y="3175"/>
                  </a:lnTo>
                  <a:lnTo>
                    <a:pt x="50800" y="3175"/>
                  </a:lnTo>
                  <a:close/>
                  <a:moveTo>
                    <a:pt x="76200" y="0"/>
                  </a:moveTo>
                  <a:lnTo>
                    <a:pt x="88900" y="0"/>
                  </a:lnTo>
                  <a:lnTo>
                    <a:pt x="88900" y="3175"/>
                  </a:lnTo>
                  <a:lnTo>
                    <a:pt x="76200" y="3175"/>
                  </a:lnTo>
                  <a:close/>
                  <a:moveTo>
                    <a:pt x="101600" y="0"/>
                  </a:moveTo>
                  <a:lnTo>
                    <a:pt x="114300" y="0"/>
                  </a:lnTo>
                  <a:lnTo>
                    <a:pt x="114300" y="3175"/>
                  </a:lnTo>
                  <a:lnTo>
                    <a:pt x="101600" y="3175"/>
                  </a:lnTo>
                  <a:close/>
                  <a:moveTo>
                    <a:pt x="127000" y="0"/>
                  </a:moveTo>
                  <a:lnTo>
                    <a:pt x="139700" y="0"/>
                  </a:lnTo>
                  <a:lnTo>
                    <a:pt x="139700" y="3175"/>
                  </a:lnTo>
                  <a:lnTo>
                    <a:pt x="127000" y="3175"/>
                  </a:lnTo>
                  <a:close/>
                  <a:moveTo>
                    <a:pt x="152400" y="0"/>
                  </a:moveTo>
                  <a:lnTo>
                    <a:pt x="165100" y="0"/>
                  </a:lnTo>
                  <a:lnTo>
                    <a:pt x="165100" y="3175"/>
                  </a:lnTo>
                  <a:lnTo>
                    <a:pt x="152400" y="3175"/>
                  </a:lnTo>
                  <a:close/>
                  <a:moveTo>
                    <a:pt x="177800" y="0"/>
                  </a:moveTo>
                  <a:lnTo>
                    <a:pt x="190500" y="0"/>
                  </a:lnTo>
                  <a:lnTo>
                    <a:pt x="190500" y="3175"/>
                  </a:lnTo>
                  <a:lnTo>
                    <a:pt x="177800" y="3175"/>
                  </a:lnTo>
                  <a:close/>
                  <a:moveTo>
                    <a:pt x="203200" y="0"/>
                  </a:moveTo>
                  <a:lnTo>
                    <a:pt x="215900" y="0"/>
                  </a:lnTo>
                  <a:lnTo>
                    <a:pt x="215900" y="3175"/>
                  </a:lnTo>
                  <a:lnTo>
                    <a:pt x="203200" y="3175"/>
                  </a:lnTo>
                  <a:close/>
                  <a:moveTo>
                    <a:pt x="228600" y="0"/>
                  </a:moveTo>
                  <a:lnTo>
                    <a:pt x="241300" y="0"/>
                  </a:lnTo>
                  <a:lnTo>
                    <a:pt x="241300" y="3175"/>
                  </a:lnTo>
                  <a:lnTo>
                    <a:pt x="228600" y="3175"/>
                  </a:lnTo>
                  <a:close/>
                  <a:moveTo>
                    <a:pt x="254000" y="0"/>
                  </a:moveTo>
                  <a:lnTo>
                    <a:pt x="266700" y="0"/>
                  </a:lnTo>
                  <a:lnTo>
                    <a:pt x="266700" y="3175"/>
                  </a:lnTo>
                  <a:lnTo>
                    <a:pt x="254000" y="3175"/>
                  </a:lnTo>
                  <a:close/>
                  <a:moveTo>
                    <a:pt x="279400" y="0"/>
                  </a:moveTo>
                  <a:lnTo>
                    <a:pt x="292100" y="0"/>
                  </a:lnTo>
                  <a:lnTo>
                    <a:pt x="292100" y="3175"/>
                  </a:lnTo>
                  <a:lnTo>
                    <a:pt x="279400" y="3175"/>
                  </a:lnTo>
                  <a:close/>
                  <a:moveTo>
                    <a:pt x="304800" y="0"/>
                  </a:moveTo>
                  <a:lnTo>
                    <a:pt x="317500" y="0"/>
                  </a:lnTo>
                  <a:lnTo>
                    <a:pt x="317500" y="3175"/>
                  </a:lnTo>
                  <a:lnTo>
                    <a:pt x="304800" y="3175"/>
                  </a:lnTo>
                  <a:close/>
                  <a:moveTo>
                    <a:pt x="330200" y="0"/>
                  </a:moveTo>
                  <a:lnTo>
                    <a:pt x="342900" y="0"/>
                  </a:lnTo>
                  <a:lnTo>
                    <a:pt x="342900" y="3175"/>
                  </a:lnTo>
                  <a:lnTo>
                    <a:pt x="330200" y="3175"/>
                  </a:lnTo>
                  <a:close/>
                  <a:moveTo>
                    <a:pt x="355600" y="0"/>
                  </a:moveTo>
                  <a:lnTo>
                    <a:pt x="368300" y="0"/>
                  </a:lnTo>
                  <a:lnTo>
                    <a:pt x="368300" y="3175"/>
                  </a:lnTo>
                  <a:lnTo>
                    <a:pt x="355600" y="3175"/>
                  </a:lnTo>
                  <a:close/>
                  <a:moveTo>
                    <a:pt x="381000" y="0"/>
                  </a:moveTo>
                  <a:lnTo>
                    <a:pt x="393700" y="0"/>
                  </a:lnTo>
                  <a:lnTo>
                    <a:pt x="393700" y="3175"/>
                  </a:lnTo>
                  <a:lnTo>
                    <a:pt x="381000" y="3175"/>
                  </a:lnTo>
                  <a:close/>
                  <a:moveTo>
                    <a:pt x="406400" y="0"/>
                  </a:moveTo>
                  <a:lnTo>
                    <a:pt x="419100" y="0"/>
                  </a:lnTo>
                  <a:lnTo>
                    <a:pt x="419100" y="3175"/>
                  </a:lnTo>
                  <a:lnTo>
                    <a:pt x="406400" y="3175"/>
                  </a:lnTo>
                  <a:close/>
                  <a:moveTo>
                    <a:pt x="431800" y="0"/>
                  </a:moveTo>
                  <a:lnTo>
                    <a:pt x="444500" y="0"/>
                  </a:lnTo>
                  <a:lnTo>
                    <a:pt x="444500" y="3175"/>
                  </a:lnTo>
                  <a:lnTo>
                    <a:pt x="431800" y="3175"/>
                  </a:lnTo>
                  <a:close/>
                  <a:moveTo>
                    <a:pt x="457200" y="0"/>
                  </a:moveTo>
                  <a:lnTo>
                    <a:pt x="469900" y="0"/>
                  </a:lnTo>
                  <a:lnTo>
                    <a:pt x="469900" y="3175"/>
                  </a:lnTo>
                  <a:lnTo>
                    <a:pt x="457200" y="3175"/>
                  </a:lnTo>
                  <a:close/>
                  <a:moveTo>
                    <a:pt x="482600" y="0"/>
                  </a:moveTo>
                  <a:lnTo>
                    <a:pt x="495300" y="0"/>
                  </a:lnTo>
                  <a:lnTo>
                    <a:pt x="495300" y="3175"/>
                  </a:lnTo>
                  <a:lnTo>
                    <a:pt x="482600" y="3175"/>
                  </a:lnTo>
                  <a:close/>
                  <a:moveTo>
                    <a:pt x="508000" y="0"/>
                  </a:moveTo>
                  <a:lnTo>
                    <a:pt x="520700" y="0"/>
                  </a:lnTo>
                  <a:lnTo>
                    <a:pt x="520700" y="3175"/>
                  </a:lnTo>
                  <a:lnTo>
                    <a:pt x="508000" y="3175"/>
                  </a:lnTo>
                  <a:close/>
                  <a:moveTo>
                    <a:pt x="533400" y="0"/>
                  </a:moveTo>
                  <a:lnTo>
                    <a:pt x="546100" y="0"/>
                  </a:lnTo>
                  <a:lnTo>
                    <a:pt x="546100" y="3175"/>
                  </a:lnTo>
                  <a:lnTo>
                    <a:pt x="533400" y="3175"/>
                  </a:lnTo>
                  <a:close/>
                  <a:moveTo>
                    <a:pt x="558800" y="0"/>
                  </a:moveTo>
                  <a:lnTo>
                    <a:pt x="571500" y="0"/>
                  </a:lnTo>
                  <a:lnTo>
                    <a:pt x="571500" y="3175"/>
                  </a:lnTo>
                  <a:lnTo>
                    <a:pt x="558800" y="3175"/>
                  </a:lnTo>
                  <a:close/>
                  <a:moveTo>
                    <a:pt x="584200" y="0"/>
                  </a:moveTo>
                  <a:lnTo>
                    <a:pt x="596900" y="0"/>
                  </a:lnTo>
                  <a:lnTo>
                    <a:pt x="596900" y="3175"/>
                  </a:lnTo>
                  <a:lnTo>
                    <a:pt x="584200" y="3175"/>
                  </a:lnTo>
                  <a:close/>
                  <a:moveTo>
                    <a:pt x="609600" y="0"/>
                  </a:moveTo>
                  <a:lnTo>
                    <a:pt x="622300" y="0"/>
                  </a:lnTo>
                  <a:lnTo>
                    <a:pt x="622300" y="3175"/>
                  </a:lnTo>
                  <a:lnTo>
                    <a:pt x="609600" y="3175"/>
                  </a:lnTo>
                  <a:close/>
                  <a:moveTo>
                    <a:pt x="635000" y="0"/>
                  </a:moveTo>
                  <a:lnTo>
                    <a:pt x="647700" y="0"/>
                  </a:lnTo>
                  <a:lnTo>
                    <a:pt x="647700" y="3175"/>
                  </a:lnTo>
                  <a:lnTo>
                    <a:pt x="635000" y="3175"/>
                  </a:lnTo>
                  <a:close/>
                  <a:moveTo>
                    <a:pt x="660400" y="0"/>
                  </a:moveTo>
                  <a:lnTo>
                    <a:pt x="673100" y="0"/>
                  </a:lnTo>
                  <a:lnTo>
                    <a:pt x="673100" y="3175"/>
                  </a:lnTo>
                  <a:lnTo>
                    <a:pt x="660400" y="3175"/>
                  </a:lnTo>
                  <a:close/>
                  <a:moveTo>
                    <a:pt x="685800" y="0"/>
                  </a:moveTo>
                  <a:lnTo>
                    <a:pt x="698500" y="0"/>
                  </a:lnTo>
                  <a:lnTo>
                    <a:pt x="698500" y="3175"/>
                  </a:lnTo>
                  <a:lnTo>
                    <a:pt x="685800" y="3175"/>
                  </a:lnTo>
                  <a:close/>
                  <a:moveTo>
                    <a:pt x="711200" y="0"/>
                  </a:moveTo>
                  <a:lnTo>
                    <a:pt x="723900" y="0"/>
                  </a:lnTo>
                  <a:lnTo>
                    <a:pt x="723900" y="3175"/>
                  </a:lnTo>
                  <a:lnTo>
                    <a:pt x="711200" y="3175"/>
                  </a:lnTo>
                  <a:close/>
                  <a:moveTo>
                    <a:pt x="736600" y="0"/>
                  </a:moveTo>
                  <a:lnTo>
                    <a:pt x="749300" y="0"/>
                  </a:lnTo>
                  <a:lnTo>
                    <a:pt x="749300" y="3175"/>
                  </a:lnTo>
                  <a:lnTo>
                    <a:pt x="736600" y="3175"/>
                  </a:lnTo>
                  <a:close/>
                  <a:moveTo>
                    <a:pt x="762000" y="0"/>
                  </a:moveTo>
                  <a:lnTo>
                    <a:pt x="774700" y="0"/>
                  </a:lnTo>
                  <a:lnTo>
                    <a:pt x="774700" y="3175"/>
                  </a:lnTo>
                  <a:lnTo>
                    <a:pt x="762000" y="3175"/>
                  </a:lnTo>
                  <a:close/>
                  <a:moveTo>
                    <a:pt x="787400" y="0"/>
                  </a:moveTo>
                  <a:lnTo>
                    <a:pt x="800100" y="0"/>
                  </a:lnTo>
                  <a:lnTo>
                    <a:pt x="800100" y="3175"/>
                  </a:lnTo>
                  <a:lnTo>
                    <a:pt x="787400" y="3175"/>
                  </a:lnTo>
                  <a:close/>
                  <a:moveTo>
                    <a:pt x="812800" y="0"/>
                  </a:moveTo>
                  <a:lnTo>
                    <a:pt x="825500" y="0"/>
                  </a:lnTo>
                  <a:lnTo>
                    <a:pt x="825500" y="3175"/>
                  </a:lnTo>
                  <a:lnTo>
                    <a:pt x="812800" y="3175"/>
                  </a:lnTo>
                  <a:close/>
                  <a:moveTo>
                    <a:pt x="838200" y="0"/>
                  </a:moveTo>
                  <a:lnTo>
                    <a:pt x="850900" y="0"/>
                  </a:lnTo>
                  <a:lnTo>
                    <a:pt x="850900" y="3175"/>
                  </a:lnTo>
                  <a:lnTo>
                    <a:pt x="838200" y="3175"/>
                  </a:lnTo>
                  <a:close/>
                  <a:moveTo>
                    <a:pt x="863600" y="0"/>
                  </a:moveTo>
                  <a:lnTo>
                    <a:pt x="876300" y="0"/>
                  </a:lnTo>
                  <a:lnTo>
                    <a:pt x="876300" y="3175"/>
                  </a:lnTo>
                  <a:lnTo>
                    <a:pt x="863600" y="3175"/>
                  </a:lnTo>
                  <a:close/>
                  <a:moveTo>
                    <a:pt x="889000" y="0"/>
                  </a:moveTo>
                  <a:lnTo>
                    <a:pt x="901700" y="0"/>
                  </a:lnTo>
                  <a:lnTo>
                    <a:pt x="901700" y="3175"/>
                  </a:lnTo>
                  <a:lnTo>
                    <a:pt x="889000" y="3175"/>
                  </a:lnTo>
                  <a:close/>
                  <a:moveTo>
                    <a:pt x="914400" y="0"/>
                  </a:moveTo>
                  <a:lnTo>
                    <a:pt x="927100" y="0"/>
                  </a:lnTo>
                  <a:lnTo>
                    <a:pt x="927100" y="3175"/>
                  </a:lnTo>
                  <a:lnTo>
                    <a:pt x="914400" y="3175"/>
                  </a:lnTo>
                  <a:close/>
                  <a:moveTo>
                    <a:pt x="939800" y="0"/>
                  </a:moveTo>
                  <a:lnTo>
                    <a:pt x="952500" y="0"/>
                  </a:lnTo>
                  <a:lnTo>
                    <a:pt x="952500" y="3175"/>
                  </a:lnTo>
                  <a:lnTo>
                    <a:pt x="939800" y="3175"/>
                  </a:lnTo>
                  <a:close/>
                  <a:moveTo>
                    <a:pt x="965200" y="0"/>
                  </a:moveTo>
                  <a:lnTo>
                    <a:pt x="977900" y="0"/>
                  </a:lnTo>
                  <a:lnTo>
                    <a:pt x="977900" y="3175"/>
                  </a:lnTo>
                  <a:lnTo>
                    <a:pt x="965200" y="3175"/>
                  </a:lnTo>
                  <a:close/>
                  <a:moveTo>
                    <a:pt x="990600" y="0"/>
                  </a:moveTo>
                  <a:lnTo>
                    <a:pt x="1003300" y="0"/>
                  </a:lnTo>
                  <a:lnTo>
                    <a:pt x="1003300" y="3175"/>
                  </a:lnTo>
                  <a:lnTo>
                    <a:pt x="990600" y="3175"/>
                  </a:lnTo>
                  <a:close/>
                  <a:moveTo>
                    <a:pt x="1016000" y="0"/>
                  </a:moveTo>
                  <a:lnTo>
                    <a:pt x="1028700" y="0"/>
                  </a:lnTo>
                  <a:lnTo>
                    <a:pt x="1028700" y="3175"/>
                  </a:lnTo>
                  <a:lnTo>
                    <a:pt x="1016000" y="3175"/>
                  </a:lnTo>
                  <a:close/>
                  <a:moveTo>
                    <a:pt x="1041400" y="0"/>
                  </a:moveTo>
                  <a:lnTo>
                    <a:pt x="1054100" y="0"/>
                  </a:lnTo>
                  <a:lnTo>
                    <a:pt x="1054100" y="3175"/>
                  </a:lnTo>
                  <a:lnTo>
                    <a:pt x="1041400" y="3175"/>
                  </a:lnTo>
                  <a:close/>
                  <a:moveTo>
                    <a:pt x="1066800" y="0"/>
                  </a:moveTo>
                  <a:lnTo>
                    <a:pt x="1079500" y="0"/>
                  </a:lnTo>
                  <a:lnTo>
                    <a:pt x="1079500" y="3175"/>
                  </a:lnTo>
                  <a:lnTo>
                    <a:pt x="1066800" y="3175"/>
                  </a:lnTo>
                  <a:close/>
                  <a:moveTo>
                    <a:pt x="1092200" y="0"/>
                  </a:moveTo>
                  <a:lnTo>
                    <a:pt x="1104900" y="0"/>
                  </a:lnTo>
                  <a:lnTo>
                    <a:pt x="1104900" y="3175"/>
                  </a:lnTo>
                  <a:lnTo>
                    <a:pt x="1092200" y="3175"/>
                  </a:lnTo>
                  <a:close/>
                  <a:moveTo>
                    <a:pt x="1117600" y="0"/>
                  </a:moveTo>
                  <a:lnTo>
                    <a:pt x="1130300" y="0"/>
                  </a:lnTo>
                  <a:lnTo>
                    <a:pt x="1130300" y="3175"/>
                  </a:lnTo>
                  <a:lnTo>
                    <a:pt x="1117600" y="3175"/>
                  </a:lnTo>
                  <a:close/>
                  <a:moveTo>
                    <a:pt x="1143000" y="0"/>
                  </a:moveTo>
                  <a:lnTo>
                    <a:pt x="1155700" y="0"/>
                  </a:lnTo>
                  <a:lnTo>
                    <a:pt x="1155700" y="3175"/>
                  </a:lnTo>
                  <a:lnTo>
                    <a:pt x="1143000" y="3175"/>
                  </a:lnTo>
                  <a:close/>
                  <a:moveTo>
                    <a:pt x="1168400" y="0"/>
                  </a:moveTo>
                  <a:lnTo>
                    <a:pt x="1181100" y="0"/>
                  </a:lnTo>
                  <a:lnTo>
                    <a:pt x="1181100" y="3175"/>
                  </a:lnTo>
                  <a:lnTo>
                    <a:pt x="1168400" y="3175"/>
                  </a:lnTo>
                  <a:close/>
                  <a:moveTo>
                    <a:pt x="1193800" y="0"/>
                  </a:moveTo>
                  <a:lnTo>
                    <a:pt x="1206500" y="0"/>
                  </a:lnTo>
                  <a:lnTo>
                    <a:pt x="1206500" y="3175"/>
                  </a:lnTo>
                  <a:lnTo>
                    <a:pt x="1193800" y="3175"/>
                  </a:lnTo>
                  <a:close/>
                  <a:moveTo>
                    <a:pt x="1219200" y="0"/>
                  </a:moveTo>
                  <a:lnTo>
                    <a:pt x="1231900" y="0"/>
                  </a:lnTo>
                  <a:lnTo>
                    <a:pt x="1231900" y="3175"/>
                  </a:lnTo>
                  <a:lnTo>
                    <a:pt x="1219200" y="3175"/>
                  </a:lnTo>
                  <a:close/>
                  <a:moveTo>
                    <a:pt x="1244600" y="0"/>
                  </a:moveTo>
                  <a:lnTo>
                    <a:pt x="1257300" y="0"/>
                  </a:lnTo>
                  <a:lnTo>
                    <a:pt x="1257300" y="3175"/>
                  </a:lnTo>
                  <a:lnTo>
                    <a:pt x="1244600" y="3175"/>
                  </a:lnTo>
                  <a:close/>
                  <a:moveTo>
                    <a:pt x="1270000" y="0"/>
                  </a:moveTo>
                  <a:lnTo>
                    <a:pt x="1282700" y="0"/>
                  </a:lnTo>
                  <a:lnTo>
                    <a:pt x="1282700" y="3175"/>
                  </a:lnTo>
                  <a:lnTo>
                    <a:pt x="1270000" y="3175"/>
                  </a:lnTo>
                  <a:close/>
                  <a:moveTo>
                    <a:pt x="1295400" y="0"/>
                  </a:moveTo>
                  <a:lnTo>
                    <a:pt x="1308100" y="0"/>
                  </a:lnTo>
                  <a:lnTo>
                    <a:pt x="1308100" y="3175"/>
                  </a:lnTo>
                  <a:lnTo>
                    <a:pt x="1295400" y="3175"/>
                  </a:lnTo>
                  <a:close/>
                  <a:moveTo>
                    <a:pt x="1320800" y="0"/>
                  </a:moveTo>
                  <a:lnTo>
                    <a:pt x="1333500" y="0"/>
                  </a:lnTo>
                  <a:lnTo>
                    <a:pt x="1333500" y="3175"/>
                  </a:lnTo>
                  <a:lnTo>
                    <a:pt x="1320800" y="3175"/>
                  </a:lnTo>
                  <a:close/>
                  <a:moveTo>
                    <a:pt x="1346200" y="0"/>
                  </a:moveTo>
                  <a:lnTo>
                    <a:pt x="1358900" y="0"/>
                  </a:lnTo>
                  <a:lnTo>
                    <a:pt x="1358900" y="3175"/>
                  </a:lnTo>
                  <a:lnTo>
                    <a:pt x="1346200" y="3175"/>
                  </a:lnTo>
                  <a:close/>
                  <a:moveTo>
                    <a:pt x="1371600" y="0"/>
                  </a:moveTo>
                  <a:lnTo>
                    <a:pt x="1384300" y="0"/>
                  </a:lnTo>
                  <a:lnTo>
                    <a:pt x="1384300" y="3175"/>
                  </a:lnTo>
                  <a:lnTo>
                    <a:pt x="1371600" y="3175"/>
                  </a:lnTo>
                  <a:close/>
                  <a:moveTo>
                    <a:pt x="1397000" y="0"/>
                  </a:moveTo>
                  <a:lnTo>
                    <a:pt x="1409700" y="0"/>
                  </a:lnTo>
                  <a:lnTo>
                    <a:pt x="1409700" y="3175"/>
                  </a:lnTo>
                  <a:lnTo>
                    <a:pt x="1397000" y="3175"/>
                  </a:lnTo>
                  <a:close/>
                  <a:moveTo>
                    <a:pt x="1422400" y="0"/>
                  </a:moveTo>
                  <a:lnTo>
                    <a:pt x="1435100" y="0"/>
                  </a:lnTo>
                  <a:lnTo>
                    <a:pt x="1435100" y="3175"/>
                  </a:lnTo>
                  <a:lnTo>
                    <a:pt x="1422400" y="3175"/>
                  </a:lnTo>
                  <a:close/>
                  <a:moveTo>
                    <a:pt x="1447800" y="0"/>
                  </a:moveTo>
                  <a:lnTo>
                    <a:pt x="1460500" y="0"/>
                  </a:lnTo>
                  <a:lnTo>
                    <a:pt x="1460500" y="3175"/>
                  </a:lnTo>
                  <a:lnTo>
                    <a:pt x="1447800" y="3175"/>
                  </a:lnTo>
                  <a:close/>
                  <a:moveTo>
                    <a:pt x="1473200" y="0"/>
                  </a:moveTo>
                  <a:lnTo>
                    <a:pt x="1485900" y="0"/>
                  </a:lnTo>
                  <a:lnTo>
                    <a:pt x="1485900" y="3175"/>
                  </a:lnTo>
                  <a:lnTo>
                    <a:pt x="1473200" y="3175"/>
                  </a:lnTo>
                  <a:close/>
                  <a:moveTo>
                    <a:pt x="1498600" y="0"/>
                  </a:moveTo>
                  <a:lnTo>
                    <a:pt x="1511300" y="0"/>
                  </a:lnTo>
                  <a:lnTo>
                    <a:pt x="1511300" y="3175"/>
                  </a:lnTo>
                  <a:lnTo>
                    <a:pt x="1498600" y="3175"/>
                  </a:lnTo>
                  <a:close/>
                  <a:moveTo>
                    <a:pt x="1524000" y="0"/>
                  </a:moveTo>
                  <a:lnTo>
                    <a:pt x="1536700" y="0"/>
                  </a:lnTo>
                  <a:lnTo>
                    <a:pt x="1536700" y="3175"/>
                  </a:lnTo>
                  <a:lnTo>
                    <a:pt x="1524000" y="3175"/>
                  </a:lnTo>
                  <a:close/>
                  <a:moveTo>
                    <a:pt x="1549400" y="0"/>
                  </a:moveTo>
                  <a:lnTo>
                    <a:pt x="1562100" y="0"/>
                  </a:lnTo>
                  <a:lnTo>
                    <a:pt x="1562100" y="3175"/>
                  </a:lnTo>
                  <a:lnTo>
                    <a:pt x="1549400" y="3175"/>
                  </a:lnTo>
                  <a:close/>
                  <a:moveTo>
                    <a:pt x="1574800" y="0"/>
                  </a:moveTo>
                  <a:lnTo>
                    <a:pt x="1587500" y="0"/>
                  </a:lnTo>
                  <a:lnTo>
                    <a:pt x="1587500" y="3175"/>
                  </a:lnTo>
                  <a:lnTo>
                    <a:pt x="1574800" y="3175"/>
                  </a:lnTo>
                  <a:close/>
                  <a:moveTo>
                    <a:pt x="1600200" y="0"/>
                  </a:moveTo>
                  <a:lnTo>
                    <a:pt x="1612900" y="0"/>
                  </a:lnTo>
                  <a:lnTo>
                    <a:pt x="1612900" y="3175"/>
                  </a:lnTo>
                  <a:lnTo>
                    <a:pt x="1600200" y="3175"/>
                  </a:lnTo>
                  <a:close/>
                  <a:moveTo>
                    <a:pt x="1625600" y="0"/>
                  </a:moveTo>
                  <a:lnTo>
                    <a:pt x="1638300" y="0"/>
                  </a:lnTo>
                  <a:lnTo>
                    <a:pt x="1638300" y="3175"/>
                  </a:lnTo>
                  <a:lnTo>
                    <a:pt x="1625600" y="3175"/>
                  </a:lnTo>
                  <a:close/>
                  <a:moveTo>
                    <a:pt x="1651000" y="0"/>
                  </a:moveTo>
                  <a:lnTo>
                    <a:pt x="1663700" y="0"/>
                  </a:lnTo>
                  <a:lnTo>
                    <a:pt x="1663700" y="3175"/>
                  </a:lnTo>
                  <a:lnTo>
                    <a:pt x="1651000" y="3175"/>
                  </a:lnTo>
                  <a:close/>
                  <a:moveTo>
                    <a:pt x="1676400" y="0"/>
                  </a:moveTo>
                  <a:lnTo>
                    <a:pt x="1689100" y="0"/>
                  </a:lnTo>
                  <a:lnTo>
                    <a:pt x="1689100" y="3175"/>
                  </a:lnTo>
                  <a:lnTo>
                    <a:pt x="1676400" y="3175"/>
                  </a:lnTo>
                  <a:close/>
                  <a:moveTo>
                    <a:pt x="1701800" y="0"/>
                  </a:moveTo>
                  <a:lnTo>
                    <a:pt x="1714500" y="0"/>
                  </a:lnTo>
                  <a:lnTo>
                    <a:pt x="1714500" y="3175"/>
                  </a:lnTo>
                  <a:lnTo>
                    <a:pt x="1701800" y="3175"/>
                  </a:lnTo>
                  <a:close/>
                  <a:moveTo>
                    <a:pt x="1727200" y="0"/>
                  </a:moveTo>
                  <a:lnTo>
                    <a:pt x="1739900" y="0"/>
                  </a:lnTo>
                  <a:lnTo>
                    <a:pt x="1739900" y="3175"/>
                  </a:lnTo>
                  <a:lnTo>
                    <a:pt x="1727200" y="3175"/>
                  </a:lnTo>
                  <a:close/>
                  <a:moveTo>
                    <a:pt x="1752600" y="0"/>
                  </a:moveTo>
                  <a:lnTo>
                    <a:pt x="1765300" y="0"/>
                  </a:lnTo>
                  <a:lnTo>
                    <a:pt x="1765300" y="3175"/>
                  </a:lnTo>
                  <a:lnTo>
                    <a:pt x="1752600" y="3175"/>
                  </a:lnTo>
                  <a:close/>
                  <a:moveTo>
                    <a:pt x="1778000" y="0"/>
                  </a:moveTo>
                  <a:lnTo>
                    <a:pt x="1790700" y="0"/>
                  </a:lnTo>
                  <a:lnTo>
                    <a:pt x="1790700" y="3175"/>
                  </a:lnTo>
                  <a:lnTo>
                    <a:pt x="1778000" y="3175"/>
                  </a:lnTo>
                  <a:close/>
                  <a:moveTo>
                    <a:pt x="1803400" y="0"/>
                  </a:moveTo>
                  <a:lnTo>
                    <a:pt x="1816100" y="0"/>
                  </a:lnTo>
                  <a:lnTo>
                    <a:pt x="1816100" y="3175"/>
                  </a:lnTo>
                  <a:lnTo>
                    <a:pt x="1803400" y="3175"/>
                  </a:lnTo>
                  <a:close/>
                  <a:moveTo>
                    <a:pt x="1828800" y="0"/>
                  </a:moveTo>
                  <a:lnTo>
                    <a:pt x="1841500" y="0"/>
                  </a:lnTo>
                  <a:lnTo>
                    <a:pt x="1841500" y="3175"/>
                  </a:lnTo>
                  <a:lnTo>
                    <a:pt x="1828800" y="3175"/>
                  </a:lnTo>
                  <a:close/>
                  <a:moveTo>
                    <a:pt x="1854200" y="0"/>
                  </a:moveTo>
                  <a:lnTo>
                    <a:pt x="1866900" y="0"/>
                  </a:lnTo>
                  <a:lnTo>
                    <a:pt x="1866900" y="3175"/>
                  </a:lnTo>
                  <a:lnTo>
                    <a:pt x="1854200" y="3175"/>
                  </a:lnTo>
                  <a:close/>
                  <a:moveTo>
                    <a:pt x="1879600" y="0"/>
                  </a:moveTo>
                  <a:lnTo>
                    <a:pt x="1892300" y="0"/>
                  </a:lnTo>
                  <a:lnTo>
                    <a:pt x="1892300" y="3175"/>
                  </a:lnTo>
                  <a:lnTo>
                    <a:pt x="1879600" y="3175"/>
                  </a:lnTo>
                  <a:close/>
                  <a:moveTo>
                    <a:pt x="1905000" y="0"/>
                  </a:moveTo>
                  <a:lnTo>
                    <a:pt x="1917700" y="0"/>
                  </a:lnTo>
                  <a:lnTo>
                    <a:pt x="1917700" y="3175"/>
                  </a:lnTo>
                  <a:lnTo>
                    <a:pt x="1905000" y="3175"/>
                  </a:lnTo>
                  <a:close/>
                  <a:moveTo>
                    <a:pt x="1930400" y="0"/>
                  </a:moveTo>
                  <a:lnTo>
                    <a:pt x="1943100" y="0"/>
                  </a:lnTo>
                  <a:lnTo>
                    <a:pt x="1943100" y="3175"/>
                  </a:lnTo>
                  <a:lnTo>
                    <a:pt x="1930400" y="3175"/>
                  </a:lnTo>
                  <a:close/>
                  <a:moveTo>
                    <a:pt x="1955800" y="0"/>
                  </a:moveTo>
                  <a:lnTo>
                    <a:pt x="1968500" y="0"/>
                  </a:lnTo>
                  <a:lnTo>
                    <a:pt x="1968500" y="3175"/>
                  </a:lnTo>
                  <a:lnTo>
                    <a:pt x="1955800" y="3175"/>
                  </a:lnTo>
                  <a:close/>
                  <a:moveTo>
                    <a:pt x="1981200" y="0"/>
                  </a:moveTo>
                  <a:lnTo>
                    <a:pt x="1993900" y="0"/>
                  </a:lnTo>
                  <a:lnTo>
                    <a:pt x="1993900" y="3175"/>
                  </a:lnTo>
                  <a:lnTo>
                    <a:pt x="1981200" y="3175"/>
                  </a:lnTo>
                  <a:close/>
                  <a:moveTo>
                    <a:pt x="2006600" y="0"/>
                  </a:moveTo>
                  <a:lnTo>
                    <a:pt x="2019300" y="0"/>
                  </a:lnTo>
                  <a:lnTo>
                    <a:pt x="2019300" y="3175"/>
                  </a:lnTo>
                  <a:lnTo>
                    <a:pt x="2006600" y="3175"/>
                  </a:lnTo>
                  <a:close/>
                  <a:moveTo>
                    <a:pt x="2032000" y="0"/>
                  </a:moveTo>
                  <a:lnTo>
                    <a:pt x="2044700" y="0"/>
                  </a:lnTo>
                  <a:lnTo>
                    <a:pt x="2044700" y="3175"/>
                  </a:lnTo>
                  <a:lnTo>
                    <a:pt x="2032000" y="3175"/>
                  </a:lnTo>
                  <a:close/>
                  <a:moveTo>
                    <a:pt x="2057400" y="0"/>
                  </a:moveTo>
                  <a:lnTo>
                    <a:pt x="2070100" y="0"/>
                  </a:lnTo>
                  <a:lnTo>
                    <a:pt x="2070100" y="3175"/>
                  </a:lnTo>
                  <a:lnTo>
                    <a:pt x="2057400" y="3175"/>
                  </a:lnTo>
                  <a:close/>
                  <a:moveTo>
                    <a:pt x="2082800" y="0"/>
                  </a:moveTo>
                  <a:lnTo>
                    <a:pt x="2095500" y="0"/>
                  </a:lnTo>
                  <a:lnTo>
                    <a:pt x="2095500" y="3175"/>
                  </a:lnTo>
                  <a:lnTo>
                    <a:pt x="2082800" y="3175"/>
                  </a:lnTo>
                  <a:close/>
                  <a:moveTo>
                    <a:pt x="2108200" y="0"/>
                  </a:moveTo>
                  <a:lnTo>
                    <a:pt x="2120900" y="0"/>
                  </a:lnTo>
                  <a:lnTo>
                    <a:pt x="2120900" y="3175"/>
                  </a:lnTo>
                  <a:lnTo>
                    <a:pt x="2108200" y="3175"/>
                  </a:lnTo>
                  <a:close/>
                  <a:moveTo>
                    <a:pt x="2133600" y="0"/>
                  </a:moveTo>
                  <a:lnTo>
                    <a:pt x="2146300" y="0"/>
                  </a:lnTo>
                  <a:lnTo>
                    <a:pt x="2146300" y="3175"/>
                  </a:lnTo>
                  <a:lnTo>
                    <a:pt x="2133600" y="3175"/>
                  </a:lnTo>
                  <a:close/>
                  <a:moveTo>
                    <a:pt x="2159000" y="0"/>
                  </a:moveTo>
                  <a:lnTo>
                    <a:pt x="2171700" y="0"/>
                  </a:lnTo>
                  <a:lnTo>
                    <a:pt x="2171700" y="3175"/>
                  </a:lnTo>
                  <a:lnTo>
                    <a:pt x="2159000" y="3175"/>
                  </a:lnTo>
                  <a:close/>
                  <a:moveTo>
                    <a:pt x="2184400" y="0"/>
                  </a:moveTo>
                  <a:lnTo>
                    <a:pt x="2197100" y="0"/>
                  </a:lnTo>
                  <a:lnTo>
                    <a:pt x="2197100" y="3175"/>
                  </a:lnTo>
                  <a:lnTo>
                    <a:pt x="2184400" y="3175"/>
                  </a:lnTo>
                  <a:close/>
                  <a:moveTo>
                    <a:pt x="2209800" y="0"/>
                  </a:moveTo>
                  <a:lnTo>
                    <a:pt x="2222500" y="0"/>
                  </a:lnTo>
                  <a:lnTo>
                    <a:pt x="2222500" y="3175"/>
                  </a:lnTo>
                  <a:lnTo>
                    <a:pt x="2209800" y="3175"/>
                  </a:lnTo>
                  <a:close/>
                  <a:moveTo>
                    <a:pt x="2235200" y="0"/>
                  </a:moveTo>
                  <a:lnTo>
                    <a:pt x="2247900" y="0"/>
                  </a:lnTo>
                  <a:lnTo>
                    <a:pt x="2247900" y="3175"/>
                  </a:lnTo>
                  <a:lnTo>
                    <a:pt x="2235200" y="3175"/>
                  </a:lnTo>
                  <a:close/>
                  <a:moveTo>
                    <a:pt x="2260600" y="0"/>
                  </a:moveTo>
                  <a:lnTo>
                    <a:pt x="2273300" y="0"/>
                  </a:lnTo>
                  <a:lnTo>
                    <a:pt x="2273300" y="3175"/>
                  </a:lnTo>
                  <a:lnTo>
                    <a:pt x="2260600" y="3175"/>
                  </a:lnTo>
                  <a:close/>
                  <a:moveTo>
                    <a:pt x="2286000" y="0"/>
                  </a:moveTo>
                  <a:lnTo>
                    <a:pt x="2298700" y="0"/>
                  </a:lnTo>
                  <a:lnTo>
                    <a:pt x="2298700" y="3175"/>
                  </a:lnTo>
                  <a:lnTo>
                    <a:pt x="2286000" y="3175"/>
                  </a:lnTo>
                  <a:close/>
                  <a:moveTo>
                    <a:pt x="2311400" y="0"/>
                  </a:moveTo>
                  <a:lnTo>
                    <a:pt x="2324100" y="0"/>
                  </a:lnTo>
                  <a:lnTo>
                    <a:pt x="2324100" y="3175"/>
                  </a:lnTo>
                  <a:lnTo>
                    <a:pt x="2311400" y="3175"/>
                  </a:lnTo>
                  <a:close/>
                  <a:moveTo>
                    <a:pt x="2336800" y="0"/>
                  </a:moveTo>
                  <a:lnTo>
                    <a:pt x="2349500" y="0"/>
                  </a:lnTo>
                  <a:lnTo>
                    <a:pt x="2349500" y="3175"/>
                  </a:lnTo>
                  <a:lnTo>
                    <a:pt x="2336800" y="3175"/>
                  </a:lnTo>
                  <a:close/>
                  <a:moveTo>
                    <a:pt x="2362200" y="0"/>
                  </a:moveTo>
                  <a:lnTo>
                    <a:pt x="2374900" y="0"/>
                  </a:lnTo>
                  <a:lnTo>
                    <a:pt x="2374900" y="3175"/>
                  </a:lnTo>
                  <a:lnTo>
                    <a:pt x="2362200" y="3175"/>
                  </a:lnTo>
                  <a:close/>
                  <a:moveTo>
                    <a:pt x="2387600" y="0"/>
                  </a:moveTo>
                  <a:lnTo>
                    <a:pt x="2400300" y="0"/>
                  </a:lnTo>
                  <a:lnTo>
                    <a:pt x="2400300" y="3175"/>
                  </a:lnTo>
                  <a:lnTo>
                    <a:pt x="2387600" y="3175"/>
                  </a:lnTo>
                  <a:close/>
                  <a:moveTo>
                    <a:pt x="2413000" y="0"/>
                  </a:moveTo>
                  <a:lnTo>
                    <a:pt x="2425700" y="0"/>
                  </a:lnTo>
                  <a:lnTo>
                    <a:pt x="2425700" y="3175"/>
                  </a:lnTo>
                  <a:lnTo>
                    <a:pt x="2413000" y="3175"/>
                  </a:lnTo>
                  <a:close/>
                  <a:moveTo>
                    <a:pt x="2438400" y="0"/>
                  </a:moveTo>
                  <a:lnTo>
                    <a:pt x="2451100" y="0"/>
                  </a:lnTo>
                  <a:lnTo>
                    <a:pt x="2451100" y="3175"/>
                  </a:lnTo>
                  <a:lnTo>
                    <a:pt x="2438400" y="3175"/>
                  </a:lnTo>
                  <a:close/>
                  <a:moveTo>
                    <a:pt x="2463800" y="0"/>
                  </a:moveTo>
                  <a:lnTo>
                    <a:pt x="2476500" y="0"/>
                  </a:lnTo>
                  <a:lnTo>
                    <a:pt x="2476500" y="3175"/>
                  </a:lnTo>
                  <a:lnTo>
                    <a:pt x="2463800" y="3175"/>
                  </a:lnTo>
                  <a:close/>
                  <a:moveTo>
                    <a:pt x="2489200" y="0"/>
                  </a:moveTo>
                  <a:lnTo>
                    <a:pt x="2501900" y="0"/>
                  </a:lnTo>
                  <a:lnTo>
                    <a:pt x="2501900" y="3175"/>
                  </a:lnTo>
                  <a:lnTo>
                    <a:pt x="2489200" y="3175"/>
                  </a:lnTo>
                  <a:close/>
                  <a:moveTo>
                    <a:pt x="2514600" y="0"/>
                  </a:moveTo>
                  <a:lnTo>
                    <a:pt x="2527300" y="0"/>
                  </a:lnTo>
                  <a:lnTo>
                    <a:pt x="2527300" y="3175"/>
                  </a:lnTo>
                  <a:lnTo>
                    <a:pt x="2514600" y="3175"/>
                  </a:lnTo>
                  <a:close/>
                  <a:moveTo>
                    <a:pt x="2540000" y="0"/>
                  </a:moveTo>
                  <a:lnTo>
                    <a:pt x="2552700" y="0"/>
                  </a:lnTo>
                  <a:lnTo>
                    <a:pt x="2552700" y="3175"/>
                  </a:lnTo>
                  <a:lnTo>
                    <a:pt x="2540000" y="3175"/>
                  </a:lnTo>
                  <a:close/>
                  <a:moveTo>
                    <a:pt x="2565400" y="0"/>
                  </a:moveTo>
                  <a:lnTo>
                    <a:pt x="2578100" y="0"/>
                  </a:lnTo>
                  <a:lnTo>
                    <a:pt x="2578100" y="3175"/>
                  </a:lnTo>
                  <a:lnTo>
                    <a:pt x="2565400" y="3175"/>
                  </a:lnTo>
                  <a:close/>
                  <a:moveTo>
                    <a:pt x="2590800" y="0"/>
                  </a:moveTo>
                  <a:lnTo>
                    <a:pt x="2603500" y="0"/>
                  </a:lnTo>
                  <a:lnTo>
                    <a:pt x="2603500" y="3175"/>
                  </a:lnTo>
                  <a:lnTo>
                    <a:pt x="2590800" y="3175"/>
                  </a:lnTo>
                  <a:close/>
                  <a:moveTo>
                    <a:pt x="2616200" y="0"/>
                  </a:moveTo>
                  <a:lnTo>
                    <a:pt x="2628900" y="0"/>
                  </a:lnTo>
                  <a:lnTo>
                    <a:pt x="2628900" y="3175"/>
                  </a:lnTo>
                  <a:lnTo>
                    <a:pt x="2616200" y="3175"/>
                  </a:lnTo>
                  <a:close/>
                  <a:moveTo>
                    <a:pt x="2641600" y="0"/>
                  </a:moveTo>
                  <a:lnTo>
                    <a:pt x="2654300" y="0"/>
                  </a:lnTo>
                  <a:lnTo>
                    <a:pt x="2654300" y="3175"/>
                  </a:lnTo>
                  <a:lnTo>
                    <a:pt x="2641600" y="3175"/>
                  </a:lnTo>
                  <a:close/>
                  <a:moveTo>
                    <a:pt x="2667000" y="0"/>
                  </a:moveTo>
                  <a:lnTo>
                    <a:pt x="2679700" y="0"/>
                  </a:lnTo>
                  <a:lnTo>
                    <a:pt x="2679700" y="3175"/>
                  </a:lnTo>
                  <a:lnTo>
                    <a:pt x="2667000" y="3175"/>
                  </a:lnTo>
                  <a:close/>
                  <a:moveTo>
                    <a:pt x="2692400" y="0"/>
                  </a:moveTo>
                  <a:lnTo>
                    <a:pt x="2705100" y="0"/>
                  </a:lnTo>
                  <a:lnTo>
                    <a:pt x="2705100" y="3175"/>
                  </a:lnTo>
                  <a:lnTo>
                    <a:pt x="2692400" y="3175"/>
                  </a:lnTo>
                  <a:close/>
                  <a:moveTo>
                    <a:pt x="2717800" y="0"/>
                  </a:moveTo>
                  <a:lnTo>
                    <a:pt x="2730500" y="0"/>
                  </a:lnTo>
                  <a:lnTo>
                    <a:pt x="2730500" y="3175"/>
                  </a:lnTo>
                  <a:lnTo>
                    <a:pt x="2717800" y="3175"/>
                  </a:lnTo>
                  <a:close/>
                  <a:moveTo>
                    <a:pt x="2743200" y="0"/>
                  </a:moveTo>
                  <a:lnTo>
                    <a:pt x="2755900" y="0"/>
                  </a:lnTo>
                  <a:lnTo>
                    <a:pt x="2755900" y="3175"/>
                  </a:lnTo>
                  <a:lnTo>
                    <a:pt x="2743200" y="3175"/>
                  </a:lnTo>
                  <a:close/>
                  <a:moveTo>
                    <a:pt x="2768600" y="0"/>
                  </a:moveTo>
                  <a:lnTo>
                    <a:pt x="2781300" y="0"/>
                  </a:lnTo>
                  <a:lnTo>
                    <a:pt x="2781300" y="3175"/>
                  </a:lnTo>
                  <a:lnTo>
                    <a:pt x="2768600" y="3175"/>
                  </a:lnTo>
                  <a:close/>
                  <a:moveTo>
                    <a:pt x="2794000" y="0"/>
                  </a:moveTo>
                  <a:lnTo>
                    <a:pt x="2806700" y="0"/>
                  </a:lnTo>
                  <a:lnTo>
                    <a:pt x="2806700" y="3175"/>
                  </a:lnTo>
                  <a:lnTo>
                    <a:pt x="2794000" y="3175"/>
                  </a:lnTo>
                  <a:close/>
                  <a:moveTo>
                    <a:pt x="2819400" y="0"/>
                  </a:moveTo>
                  <a:lnTo>
                    <a:pt x="2832100" y="0"/>
                  </a:lnTo>
                  <a:lnTo>
                    <a:pt x="2832100" y="3175"/>
                  </a:lnTo>
                  <a:lnTo>
                    <a:pt x="2819400" y="3175"/>
                  </a:lnTo>
                  <a:close/>
                  <a:moveTo>
                    <a:pt x="2844800" y="0"/>
                  </a:moveTo>
                  <a:lnTo>
                    <a:pt x="2857500" y="0"/>
                  </a:lnTo>
                  <a:lnTo>
                    <a:pt x="2857500" y="3175"/>
                  </a:lnTo>
                  <a:lnTo>
                    <a:pt x="2844800" y="3175"/>
                  </a:lnTo>
                  <a:close/>
                  <a:moveTo>
                    <a:pt x="2870200" y="0"/>
                  </a:moveTo>
                  <a:lnTo>
                    <a:pt x="2882900" y="0"/>
                  </a:lnTo>
                  <a:lnTo>
                    <a:pt x="2882900" y="3175"/>
                  </a:lnTo>
                  <a:lnTo>
                    <a:pt x="2870200" y="3175"/>
                  </a:lnTo>
                  <a:close/>
                  <a:moveTo>
                    <a:pt x="2895600" y="0"/>
                  </a:moveTo>
                  <a:lnTo>
                    <a:pt x="2908300" y="0"/>
                  </a:lnTo>
                  <a:lnTo>
                    <a:pt x="2908300" y="3175"/>
                  </a:lnTo>
                  <a:lnTo>
                    <a:pt x="2895600" y="3175"/>
                  </a:lnTo>
                  <a:close/>
                  <a:moveTo>
                    <a:pt x="2921000" y="0"/>
                  </a:moveTo>
                  <a:lnTo>
                    <a:pt x="2933700" y="0"/>
                  </a:lnTo>
                  <a:lnTo>
                    <a:pt x="2933700" y="3175"/>
                  </a:lnTo>
                  <a:lnTo>
                    <a:pt x="2921000" y="3175"/>
                  </a:lnTo>
                  <a:close/>
                  <a:moveTo>
                    <a:pt x="2946400" y="0"/>
                  </a:moveTo>
                  <a:lnTo>
                    <a:pt x="2959100" y="0"/>
                  </a:lnTo>
                  <a:lnTo>
                    <a:pt x="2959100" y="3175"/>
                  </a:lnTo>
                  <a:lnTo>
                    <a:pt x="2946400" y="3175"/>
                  </a:lnTo>
                  <a:close/>
                  <a:moveTo>
                    <a:pt x="2971800" y="0"/>
                  </a:moveTo>
                  <a:lnTo>
                    <a:pt x="2984500" y="0"/>
                  </a:lnTo>
                  <a:lnTo>
                    <a:pt x="2984500" y="3175"/>
                  </a:lnTo>
                  <a:lnTo>
                    <a:pt x="2971800" y="3175"/>
                  </a:lnTo>
                  <a:close/>
                  <a:moveTo>
                    <a:pt x="2997200" y="0"/>
                  </a:moveTo>
                  <a:lnTo>
                    <a:pt x="3009900" y="0"/>
                  </a:lnTo>
                  <a:lnTo>
                    <a:pt x="3009900" y="3175"/>
                  </a:lnTo>
                  <a:lnTo>
                    <a:pt x="2997200" y="3175"/>
                  </a:lnTo>
                  <a:close/>
                  <a:moveTo>
                    <a:pt x="3022600" y="0"/>
                  </a:moveTo>
                  <a:lnTo>
                    <a:pt x="3035300" y="0"/>
                  </a:lnTo>
                  <a:lnTo>
                    <a:pt x="3035300" y="3175"/>
                  </a:lnTo>
                  <a:lnTo>
                    <a:pt x="3022600" y="3175"/>
                  </a:lnTo>
                  <a:close/>
                  <a:moveTo>
                    <a:pt x="3048000" y="0"/>
                  </a:moveTo>
                  <a:lnTo>
                    <a:pt x="3060700" y="0"/>
                  </a:lnTo>
                  <a:lnTo>
                    <a:pt x="3060700" y="3175"/>
                  </a:lnTo>
                  <a:lnTo>
                    <a:pt x="3048000" y="3175"/>
                  </a:lnTo>
                  <a:close/>
                  <a:moveTo>
                    <a:pt x="3073400" y="0"/>
                  </a:moveTo>
                  <a:lnTo>
                    <a:pt x="3086100" y="0"/>
                  </a:lnTo>
                  <a:lnTo>
                    <a:pt x="3086100" y="3175"/>
                  </a:lnTo>
                  <a:lnTo>
                    <a:pt x="3073400" y="3175"/>
                  </a:lnTo>
                  <a:close/>
                  <a:moveTo>
                    <a:pt x="0" y="0"/>
                  </a:moveTo>
                  <a:lnTo>
                    <a:pt x="12700" y="0"/>
                  </a:lnTo>
                  <a:lnTo>
                    <a:pt x="12700" y="3175"/>
                  </a:lnTo>
                  <a:lnTo>
                    <a:pt x="0" y="3175"/>
                  </a:lnTo>
                  <a:close/>
                </a:path>
              </a:pathLst>
            </a:custGeom>
            <a:solidFill>
              <a:srgbClr val="000000"/>
            </a:solidFill>
          </p:spPr>
        </p:sp>
      </p:grpSp>
      <p:sp>
        <p:nvSpPr>
          <p:cNvPr name="Freeform 45" id="45"/>
          <p:cNvSpPr/>
          <p:nvPr/>
        </p:nvSpPr>
        <p:spPr>
          <a:xfrm flipH="false" flipV="false" rot="0">
            <a:off x="18293829" y="2240804"/>
            <a:ext cx="2551938" cy="3541747"/>
          </a:xfrm>
          <a:custGeom>
            <a:avLst/>
            <a:gdLst/>
            <a:ahLst/>
            <a:cxnLst/>
            <a:rect r="r" b="b" t="t" l="l"/>
            <a:pathLst>
              <a:path h="3541747" w="2551938">
                <a:moveTo>
                  <a:pt x="0" y="0"/>
                </a:moveTo>
                <a:lnTo>
                  <a:pt x="2551938" y="0"/>
                </a:lnTo>
                <a:lnTo>
                  <a:pt x="2551938" y="3541747"/>
                </a:lnTo>
                <a:lnTo>
                  <a:pt x="0" y="3541747"/>
                </a:lnTo>
                <a:lnTo>
                  <a:pt x="0" y="0"/>
                </a:lnTo>
                <a:close/>
              </a:path>
            </a:pathLst>
          </a:custGeom>
          <a:blipFill>
            <a:blip r:embed="rId3"/>
            <a:stretch>
              <a:fillRect l="0" t="-359" r="0" b="0"/>
            </a:stretch>
          </a:blipFill>
        </p:spPr>
      </p:sp>
      <p:sp>
        <p:nvSpPr>
          <p:cNvPr name="Freeform 46" id="46"/>
          <p:cNvSpPr/>
          <p:nvPr/>
        </p:nvSpPr>
        <p:spPr>
          <a:xfrm flipH="false" flipV="false" rot="0">
            <a:off x="19404473" y="1131618"/>
            <a:ext cx="1167813" cy="301361"/>
          </a:xfrm>
          <a:custGeom>
            <a:avLst/>
            <a:gdLst/>
            <a:ahLst/>
            <a:cxnLst/>
            <a:rect r="r" b="b" t="t" l="l"/>
            <a:pathLst>
              <a:path h="301361" w="1167813">
                <a:moveTo>
                  <a:pt x="0" y="0"/>
                </a:moveTo>
                <a:lnTo>
                  <a:pt x="1167812" y="0"/>
                </a:lnTo>
                <a:lnTo>
                  <a:pt x="1167812" y="301361"/>
                </a:lnTo>
                <a:lnTo>
                  <a:pt x="0" y="3013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7" id="47"/>
          <p:cNvSpPr/>
          <p:nvPr/>
        </p:nvSpPr>
        <p:spPr>
          <a:xfrm flipH="false" flipV="false" rot="0">
            <a:off x="19736410" y="6154026"/>
            <a:ext cx="1167813" cy="301371"/>
          </a:xfrm>
          <a:custGeom>
            <a:avLst/>
            <a:gdLst/>
            <a:ahLst/>
            <a:cxnLst/>
            <a:rect r="r" b="b" t="t" l="l"/>
            <a:pathLst>
              <a:path h="301371" w="1167813">
                <a:moveTo>
                  <a:pt x="0" y="0"/>
                </a:moveTo>
                <a:lnTo>
                  <a:pt x="1167812" y="0"/>
                </a:lnTo>
                <a:lnTo>
                  <a:pt x="1167812" y="301371"/>
                </a:lnTo>
                <a:lnTo>
                  <a:pt x="0" y="30137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48" id="48"/>
          <p:cNvSpPr/>
          <p:nvPr/>
        </p:nvSpPr>
        <p:spPr>
          <a:xfrm flipH="false" flipV="false" rot="0">
            <a:off x="5579146" y="796754"/>
            <a:ext cx="2003869" cy="6004103"/>
          </a:xfrm>
          <a:custGeom>
            <a:avLst/>
            <a:gdLst/>
            <a:ahLst/>
            <a:cxnLst/>
            <a:rect r="r" b="b" t="t" l="l"/>
            <a:pathLst>
              <a:path h="6004103" w="2003869">
                <a:moveTo>
                  <a:pt x="0" y="0"/>
                </a:moveTo>
                <a:lnTo>
                  <a:pt x="2003870" y="0"/>
                </a:lnTo>
                <a:lnTo>
                  <a:pt x="2003870" y="6004103"/>
                </a:lnTo>
                <a:lnTo>
                  <a:pt x="0" y="6004103"/>
                </a:lnTo>
                <a:lnTo>
                  <a:pt x="0" y="0"/>
                </a:lnTo>
                <a:close/>
              </a:path>
            </a:pathLst>
          </a:custGeom>
          <a:blipFill>
            <a:blip r:embed="rId8"/>
            <a:stretch>
              <a:fillRect l="0" t="0" r="0" b="0"/>
            </a:stretch>
          </a:blipFill>
        </p:spPr>
      </p:sp>
      <p:sp>
        <p:nvSpPr>
          <p:cNvPr name="TextBox 49" id="49"/>
          <p:cNvSpPr txBox="true"/>
          <p:nvPr/>
        </p:nvSpPr>
        <p:spPr>
          <a:xfrm rot="0">
            <a:off x="540001" y="6869830"/>
            <a:ext cx="700230" cy="108680"/>
          </a:xfrm>
          <a:prstGeom prst="rect">
            <a:avLst/>
          </a:prstGeom>
        </p:spPr>
        <p:txBody>
          <a:bodyPr anchor="t" rtlCol="false" tIns="0" lIns="0" bIns="0" rIns="0">
            <a:spAutoFit/>
          </a:bodyPr>
          <a:lstStyle/>
          <a:p>
            <a:pPr algn="l">
              <a:lnSpc>
                <a:spcPts val="839"/>
              </a:lnSpc>
            </a:pPr>
            <a:r>
              <a:rPr lang="en-US" sz="600">
                <a:solidFill>
                  <a:srgbClr val="3E3A39"/>
                </a:solidFill>
                <a:latin typeface="Nanum Square"/>
                <a:ea typeface="Nanum Square"/>
                <a:cs typeface="Nanum Square"/>
                <a:sym typeface="Nanum Square"/>
              </a:rPr>
              <a:t>www.medicalsnj.com</a:t>
            </a:r>
          </a:p>
        </p:txBody>
      </p:sp>
      <p:sp>
        <p:nvSpPr>
          <p:cNvPr name="TextBox 50" id="50"/>
          <p:cNvSpPr txBox="true"/>
          <p:nvPr/>
        </p:nvSpPr>
        <p:spPr>
          <a:xfrm rot="0">
            <a:off x="540001" y="569843"/>
            <a:ext cx="1712138" cy="108680"/>
          </a:xfrm>
          <a:prstGeom prst="rect">
            <a:avLst/>
          </a:prstGeom>
        </p:spPr>
        <p:txBody>
          <a:bodyPr anchor="t" rtlCol="false" tIns="0" lIns="0" bIns="0" rIns="0">
            <a:spAutoFit/>
          </a:bodyPr>
          <a:lstStyle/>
          <a:p>
            <a:pPr algn="l">
              <a:lnSpc>
                <a:spcPts val="839"/>
              </a:lnSpc>
            </a:pPr>
            <a:r>
              <a:rPr lang="en-US" sz="600">
                <a:solidFill>
                  <a:srgbClr val="3E3A39"/>
                </a:solidFill>
                <a:latin typeface="Nanum Square"/>
                <a:ea typeface="Nanum Square"/>
                <a:cs typeface="Nanum Square"/>
                <a:sym typeface="Nanum Square"/>
              </a:rPr>
              <a:t>SNJ is here for ‘Healthier Life and Better Tomorrow’</a:t>
            </a:r>
          </a:p>
        </p:txBody>
      </p:sp>
      <p:sp>
        <p:nvSpPr>
          <p:cNvPr name="TextBox 51" id="51"/>
          <p:cNvSpPr txBox="true"/>
          <p:nvPr/>
        </p:nvSpPr>
        <p:spPr>
          <a:xfrm rot="0">
            <a:off x="10063505" y="6869830"/>
            <a:ext cx="90259" cy="108680"/>
          </a:xfrm>
          <a:prstGeom prst="rect">
            <a:avLst/>
          </a:prstGeom>
        </p:spPr>
        <p:txBody>
          <a:bodyPr anchor="t" rtlCol="false" tIns="0" lIns="0" bIns="0" rIns="0">
            <a:spAutoFit/>
          </a:bodyPr>
          <a:lstStyle/>
          <a:p>
            <a:pPr algn="l">
              <a:lnSpc>
                <a:spcPts val="839"/>
              </a:lnSpc>
            </a:pPr>
            <a:r>
              <a:rPr lang="en-US" sz="600">
                <a:solidFill>
                  <a:srgbClr val="3E3A39"/>
                </a:solidFill>
                <a:latin typeface="Nanum Square"/>
                <a:ea typeface="Nanum Square"/>
                <a:cs typeface="Nanum Square"/>
                <a:sym typeface="Nanum Square"/>
              </a:rPr>
              <a:t>11</a:t>
            </a:r>
          </a:p>
        </p:txBody>
      </p:sp>
      <p:sp>
        <p:nvSpPr>
          <p:cNvPr name="TextBox 52" id="52"/>
          <p:cNvSpPr txBox="true"/>
          <p:nvPr/>
        </p:nvSpPr>
        <p:spPr>
          <a:xfrm rot="0">
            <a:off x="7255840" y="569843"/>
            <a:ext cx="2954160" cy="108680"/>
          </a:xfrm>
          <a:prstGeom prst="rect">
            <a:avLst/>
          </a:prstGeom>
        </p:spPr>
        <p:txBody>
          <a:bodyPr anchor="t" rtlCol="false" tIns="0" lIns="0" bIns="0" rIns="0">
            <a:spAutoFit/>
          </a:bodyPr>
          <a:lstStyle/>
          <a:p>
            <a:pPr algn="l">
              <a:lnSpc>
                <a:spcPts val="839"/>
              </a:lnSpc>
            </a:pPr>
            <a:r>
              <a:rPr lang="en-US" sz="600">
                <a:solidFill>
                  <a:srgbClr val="3E3A39"/>
                </a:solidFill>
                <a:latin typeface="Nanum Square"/>
                <a:ea typeface="Nanum Square"/>
                <a:cs typeface="Nanum Square"/>
                <a:sym typeface="Nanum Square"/>
              </a:rPr>
              <a:t>We will make healthier life and better tomorrow with our medical and aesthetic solutions</a:t>
            </a:r>
          </a:p>
        </p:txBody>
      </p:sp>
      <p:sp>
        <p:nvSpPr>
          <p:cNvPr name="TextBox 53" id="53"/>
          <p:cNvSpPr txBox="true"/>
          <p:nvPr/>
        </p:nvSpPr>
        <p:spPr>
          <a:xfrm rot="0">
            <a:off x="11232004" y="6869830"/>
            <a:ext cx="700230" cy="108680"/>
          </a:xfrm>
          <a:prstGeom prst="rect">
            <a:avLst/>
          </a:prstGeom>
        </p:spPr>
        <p:txBody>
          <a:bodyPr anchor="t" rtlCol="false" tIns="0" lIns="0" bIns="0" rIns="0">
            <a:spAutoFit/>
          </a:bodyPr>
          <a:lstStyle/>
          <a:p>
            <a:pPr algn="l">
              <a:lnSpc>
                <a:spcPts val="839"/>
              </a:lnSpc>
            </a:pPr>
            <a:r>
              <a:rPr lang="en-US" sz="600">
                <a:solidFill>
                  <a:srgbClr val="3E3A39"/>
                </a:solidFill>
                <a:latin typeface="Nanum Square"/>
                <a:ea typeface="Nanum Square"/>
                <a:cs typeface="Nanum Square"/>
                <a:sym typeface="Nanum Square"/>
              </a:rPr>
              <a:t>www.medicalsnj.com</a:t>
            </a:r>
          </a:p>
        </p:txBody>
      </p:sp>
      <p:sp>
        <p:nvSpPr>
          <p:cNvPr name="TextBox 54" id="54"/>
          <p:cNvSpPr txBox="true"/>
          <p:nvPr/>
        </p:nvSpPr>
        <p:spPr>
          <a:xfrm rot="0">
            <a:off x="11232004" y="569843"/>
            <a:ext cx="1712128" cy="108680"/>
          </a:xfrm>
          <a:prstGeom prst="rect">
            <a:avLst/>
          </a:prstGeom>
        </p:spPr>
        <p:txBody>
          <a:bodyPr anchor="t" rtlCol="false" tIns="0" lIns="0" bIns="0" rIns="0">
            <a:spAutoFit/>
          </a:bodyPr>
          <a:lstStyle/>
          <a:p>
            <a:pPr algn="l">
              <a:lnSpc>
                <a:spcPts val="839"/>
              </a:lnSpc>
            </a:pPr>
            <a:r>
              <a:rPr lang="en-US" sz="600">
                <a:solidFill>
                  <a:srgbClr val="3E3A39"/>
                </a:solidFill>
                <a:latin typeface="Nanum Square"/>
                <a:ea typeface="Nanum Square"/>
                <a:cs typeface="Nanum Square"/>
                <a:sym typeface="Nanum Square"/>
              </a:rPr>
              <a:t>SNJ is here for ‘Healthier Life and Better Tomorrow’</a:t>
            </a:r>
          </a:p>
        </p:txBody>
      </p:sp>
      <p:sp>
        <p:nvSpPr>
          <p:cNvPr name="TextBox 55" id="55"/>
          <p:cNvSpPr txBox="true"/>
          <p:nvPr/>
        </p:nvSpPr>
        <p:spPr>
          <a:xfrm rot="0">
            <a:off x="20755508" y="6869830"/>
            <a:ext cx="90259" cy="108680"/>
          </a:xfrm>
          <a:prstGeom prst="rect">
            <a:avLst/>
          </a:prstGeom>
        </p:spPr>
        <p:txBody>
          <a:bodyPr anchor="t" rtlCol="false" tIns="0" lIns="0" bIns="0" rIns="0">
            <a:spAutoFit/>
          </a:bodyPr>
          <a:lstStyle/>
          <a:p>
            <a:pPr algn="l">
              <a:lnSpc>
                <a:spcPts val="839"/>
              </a:lnSpc>
            </a:pPr>
            <a:r>
              <a:rPr lang="en-US" sz="600">
                <a:solidFill>
                  <a:srgbClr val="3E3A39"/>
                </a:solidFill>
                <a:latin typeface="Nanum Square"/>
                <a:ea typeface="Nanum Square"/>
                <a:cs typeface="Nanum Square"/>
                <a:sym typeface="Nanum Square"/>
              </a:rPr>
              <a:t>12</a:t>
            </a:r>
          </a:p>
        </p:txBody>
      </p:sp>
      <p:sp>
        <p:nvSpPr>
          <p:cNvPr name="TextBox 56" id="56"/>
          <p:cNvSpPr txBox="true"/>
          <p:nvPr/>
        </p:nvSpPr>
        <p:spPr>
          <a:xfrm rot="0">
            <a:off x="17947834" y="569843"/>
            <a:ext cx="2954179" cy="108680"/>
          </a:xfrm>
          <a:prstGeom prst="rect">
            <a:avLst/>
          </a:prstGeom>
        </p:spPr>
        <p:txBody>
          <a:bodyPr anchor="t" rtlCol="false" tIns="0" lIns="0" bIns="0" rIns="0">
            <a:spAutoFit/>
          </a:bodyPr>
          <a:lstStyle/>
          <a:p>
            <a:pPr algn="l">
              <a:lnSpc>
                <a:spcPts val="839"/>
              </a:lnSpc>
            </a:pPr>
            <a:r>
              <a:rPr lang="en-US" sz="600">
                <a:solidFill>
                  <a:srgbClr val="3E3A39"/>
                </a:solidFill>
                <a:latin typeface="Nanum Square"/>
                <a:ea typeface="Nanum Square"/>
                <a:cs typeface="Nanum Square"/>
                <a:sym typeface="Nanum Square"/>
              </a:rPr>
              <a:t>We will make healthier life and better tomorrow with our medical and aesthetic solutions</a:t>
            </a:r>
          </a:p>
        </p:txBody>
      </p:sp>
      <p:sp>
        <p:nvSpPr>
          <p:cNvPr name="TextBox 57" id="57"/>
          <p:cNvSpPr txBox="true"/>
          <p:nvPr/>
        </p:nvSpPr>
        <p:spPr>
          <a:xfrm rot="0">
            <a:off x="11232004" y="3321006"/>
            <a:ext cx="3006662" cy="287779"/>
          </a:xfrm>
          <a:prstGeom prst="rect">
            <a:avLst/>
          </a:prstGeom>
        </p:spPr>
        <p:txBody>
          <a:bodyPr anchor="t" rtlCol="false" tIns="0" lIns="0" bIns="0" rIns="0">
            <a:spAutoFit/>
          </a:bodyPr>
          <a:lstStyle/>
          <a:p>
            <a:pPr algn="l">
              <a:lnSpc>
                <a:spcPts val="1100"/>
              </a:lnSpc>
            </a:pPr>
            <a:r>
              <a:rPr lang="en-US" sz="800">
                <a:solidFill>
                  <a:srgbClr val="3E3A39"/>
                </a:solidFill>
                <a:latin typeface="Nanum Square"/>
                <a:ea typeface="Nanum Square"/>
                <a:cs typeface="Nanum Square"/>
                <a:sym typeface="Nanum Square"/>
              </a:rPr>
              <a:t>Evacuate the smoke produced by Energy-Based instruments : Plume, Aerosol, Smoke, Cautery Smoke, Diathermy Plume, Smoke </a:t>
            </a:r>
          </a:p>
        </p:txBody>
      </p:sp>
      <p:sp>
        <p:nvSpPr>
          <p:cNvPr name="TextBox 58" id="58"/>
          <p:cNvSpPr txBox="true"/>
          <p:nvPr/>
        </p:nvSpPr>
        <p:spPr>
          <a:xfrm rot="0">
            <a:off x="11278800" y="3600412"/>
            <a:ext cx="493986" cy="148085"/>
          </a:xfrm>
          <a:prstGeom prst="rect">
            <a:avLst/>
          </a:prstGeom>
        </p:spPr>
        <p:txBody>
          <a:bodyPr anchor="t" rtlCol="false" tIns="0" lIns="0" bIns="0" rIns="0">
            <a:spAutoFit/>
          </a:bodyPr>
          <a:lstStyle/>
          <a:p>
            <a:pPr algn="l">
              <a:lnSpc>
                <a:spcPts val="1100"/>
              </a:lnSpc>
            </a:pPr>
            <a:r>
              <a:rPr lang="en-US" sz="800">
                <a:solidFill>
                  <a:srgbClr val="3E3A39"/>
                </a:solidFill>
                <a:latin typeface="Nanum Square"/>
                <a:ea typeface="Nanum Square"/>
                <a:cs typeface="Nanum Square"/>
                <a:sym typeface="Nanum Square"/>
              </a:rPr>
              <a:t>Plume etc. </a:t>
            </a:r>
          </a:p>
        </p:txBody>
      </p:sp>
      <p:sp>
        <p:nvSpPr>
          <p:cNvPr name="TextBox 59" id="59"/>
          <p:cNvSpPr txBox="true"/>
          <p:nvPr/>
        </p:nvSpPr>
        <p:spPr>
          <a:xfrm rot="0">
            <a:off x="11324101" y="2034407"/>
            <a:ext cx="6621875" cy="148085"/>
          </a:xfrm>
          <a:prstGeom prst="rect">
            <a:avLst/>
          </a:prstGeom>
        </p:spPr>
        <p:txBody>
          <a:bodyPr anchor="t" rtlCol="false" tIns="0" lIns="0" bIns="0" rIns="0">
            <a:spAutoFit/>
          </a:bodyPr>
          <a:lstStyle/>
          <a:p>
            <a:pPr algn="l">
              <a:lnSpc>
                <a:spcPts val="1100"/>
              </a:lnSpc>
            </a:pPr>
            <a:r>
              <a:rPr lang="en-US" sz="800">
                <a:solidFill>
                  <a:srgbClr val="3E3A39"/>
                </a:solidFill>
                <a:latin typeface="Nanum Square"/>
                <a:ea typeface="Nanum Square"/>
                <a:cs typeface="Nanum Square"/>
                <a:sym typeface="Nanum Square"/>
              </a:rPr>
              <a:t>Small and simple device to protect the operators and patients from hazardous smoke generated during laser use and energy-based device operation</a:t>
            </a:r>
          </a:p>
        </p:txBody>
      </p:sp>
      <p:sp>
        <p:nvSpPr>
          <p:cNvPr name="TextBox 60" id="60"/>
          <p:cNvSpPr txBox="true"/>
          <p:nvPr/>
        </p:nvSpPr>
        <p:spPr>
          <a:xfrm rot="0">
            <a:off x="11324101" y="2174110"/>
            <a:ext cx="3472310" cy="148085"/>
          </a:xfrm>
          <a:prstGeom prst="rect">
            <a:avLst/>
          </a:prstGeom>
        </p:spPr>
        <p:txBody>
          <a:bodyPr anchor="t" rtlCol="false" tIns="0" lIns="0" bIns="0" rIns="0">
            <a:spAutoFit/>
          </a:bodyPr>
          <a:lstStyle/>
          <a:p>
            <a:pPr algn="l">
              <a:lnSpc>
                <a:spcPts val="1100"/>
              </a:lnSpc>
            </a:pPr>
            <a:r>
              <a:rPr lang="en-US" sz="800">
                <a:solidFill>
                  <a:srgbClr val="3E3A39"/>
                </a:solidFill>
                <a:latin typeface="Nanum Square"/>
                <a:ea typeface="Nanum Square"/>
                <a:cs typeface="Nanum Square"/>
                <a:sym typeface="Nanum Square"/>
              </a:rPr>
              <a:t>Two options offering the Hepa filter by Blue Eva and Ulpa filter by Blue Eva Pro</a:t>
            </a:r>
          </a:p>
        </p:txBody>
      </p:sp>
      <p:sp>
        <p:nvSpPr>
          <p:cNvPr name="TextBox 61" id="61"/>
          <p:cNvSpPr txBox="true"/>
          <p:nvPr/>
        </p:nvSpPr>
        <p:spPr>
          <a:xfrm rot="0">
            <a:off x="11324101" y="2313803"/>
            <a:ext cx="5805726" cy="148085"/>
          </a:xfrm>
          <a:prstGeom prst="rect">
            <a:avLst/>
          </a:prstGeom>
        </p:spPr>
        <p:txBody>
          <a:bodyPr anchor="t" rtlCol="false" tIns="0" lIns="0" bIns="0" rIns="0">
            <a:spAutoFit/>
          </a:bodyPr>
          <a:lstStyle/>
          <a:p>
            <a:pPr algn="l">
              <a:lnSpc>
                <a:spcPts val="1100"/>
              </a:lnSpc>
            </a:pPr>
            <a:r>
              <a:rPr lang="en-US" sz="800">
                <a:solidFill>
                  <a:srgbClr val="3E3A39"/>
                </a:solidFill>
                <a:latin typeface="Nanum Square"/>
                <a:ea typeface="Nanum Square"/>
                <a:cs typeface="Nanum Square"/>
                <a:sym typeface="Nanum Square"/>
              </a:rPr>
              <a:t>Medical grade filtering system with a 99.95% filtering effect using the Blue Eva Hepa filter and 99.95% with the Blue Eva Ulpa filter</a:t>
            </a:r>
          </a:p>
        </p:txBody>
      </p:sp>
      <p:sp>
        <p:nvSpPr>
          <p:cNvPr name="TextBox 62" id="62"/>
          <p:cNvSpPr txBox="true"/>
          <p:nvPr/>
        </p:nvSpPr>
        <p:spPr>
          <a:xfrm rot="0">
            <a:off x="11324101" y="2453507"/>
            <a:ext cx="4039019" cy="148085"/>
          </a:xfrm>
          <a:prstGeom prst="rect">
            <a:avLst/>
          </a:prstGeom>
        </p:spPr>
        <p:txBody>
          <a:bodyPr anchor="t" rtlCol="false" tIns="0" lIns="0" bIns="0" rIns="0">
            <a:spAutoFit/>
          </a:bodyPr>
          <a:lstStyle/>
          <a:p>
            <a:pPr algn="l">
              <a:lnSpc>
                <a:spcPts val="1100"/>
              </a:lnSpc>
            </a:pPr>
            <a:r>
              <a:rPr lang="en-US" sz="800">
                <a:solidFill>
                  <a:srgbClr val="3E3A39"/>
                </a:solidFill>
                <a:latin typeface="Nanum Square"/>
                <a:ea typeface="Nanum Square"/>
                <a:cs typeface="Nanum Square"/>
                <a:sym typeface="Nanum Square"/>
              </a:rPr>
              <a:t>Makes the operating room look great and provides a clean and pleasant image to patients. </a:t>
            </a:r>
          </a:p>
        </p:txBody>
      </p:sp>
      <p:sp>
        <p:nvSpPr>
          <p:cNvPr name="TextBox 63" id="63"/>
          <p:cNvSpPr txBox="true"/>
          <p:nvPr/>
        </p:nvSpPr>
        <p:spPr>
          <a:xfrm rot="0">
            <a:off x="15518806" y="3502276"/>
            <a:ext cx="1141552" cy="837286"/>
          </a:xfrm>
          <a:prstGeom prst="rect">
            <a:avLst/>
          </a:prstGeom>
        </p:spPr>
        <p:txBody>
          <a:bodyPr anchor="t" rtlCol="false" tIns="0" lIns="0" bIns="0" rIns="0">
            <a:spAutoFit/>
          </a:bodyPr>
          <a:lstStyle/>
          <a:p>
            <a:pPr algn="l">
              <a:lnSpc>
                <a:spcPts val="1311"/>
              </a:lnSpc>
            </a:pPr>
            <a:r>
              <a:rPr lang="en-US" sz="699">
                <a:solidFill>
                  <a:srgbClr val="3E3A39"/>
                </a:solidFill>
                <a:latin typeface="Nanum Square"/>
                <a:ea typeface="Nanum Square"/>
                <a:cs typeface="Nanum Square"/>
                <a:sym typeface="Nanum Square"/>
              </a:rPr>
              <a:t>Hepa Filter 99.95% &gt; 0.3µm 250(W) x 250(L) x 500(H)mm 12kg</a:t>
            </a:r>
          </a:p>
        </p:txBody>
      </p:sp>
      <p:sp>
        <p:nvSpPr>
          <p:cNvPr name="TextBox 64" id="64"/>
          <p:cNvSpPr txBox="true"/>
          <p:nvPr/>
        </p:nvSpPr>
        <p:spPr>
          <a:xfrm rot="0">
            <a:off x="16742778" y="3502276"/>
            <a:ext cx="1141552" cy="837286"/>
          </a:xfrm>
          <a:prstGeom prst="rect">
            <a:avLst/>
          </a:prstGeom>
        </p:spPr>
        <p:txBody>
          <a:bodyPr anchor="t" rtlCol="false" tIns="0" lIns="0" bIns="0" rIns="0">
            <a:spAutoFit/>
          </a:bodyPr>
          <a:lstStyle/>
          <a:p>
            <a:pPr algn="l">
              <a:lnSpc>
                <a:spcPts val="1311"/>
              </a:lnSpc>
            </a:pPr>
            <a:r>
              <a:rPr lang="en-US" sz="699">
                <a:solidFill>
                  <a:srgbClr val="3E3A39"/>
                </a:solidFill>
                <a:latin typeface="Nanum Square"/>
                <a:ea typeface="Nanum Square"/>
                <a:cs typeface="Nanum Square"/>
                <a:sym typeface="Nanum Square"/>
              </a:rPr>
              <a:t>Ulpa Filter 99.9995% &gt; 0.1µm 300(W) x 300(L) x 800(H)mm 25kg </a:t>
            </a:r>
          </a:p>
        </p:txBody>
      </p:sp>
      <p:sp>
        <p:nvSpPr>
          <p:cNvPr name="TextBox 65" id="65"/>
          <p:cNvSpPr txBox="true"/>
          <p:nvPr/>
        </p:nvSpPr>
        <p:spPr>
          <a:xfrm rot="0">
            <a:off x="14546780" y="3502809"/>
            <a:ext cx="887844" cy="837286"/>
          </a:xfrm>
          <a:prstGeom prst="rect">
            <a:avLst/>
          </a:prstGeom>
        </p:spPr>
        <p:txBody>
          <a:bodyPr anchor="t" rtlCol="false" tIns="0" lIns="0" bIns="0" rIns="0">
            <a:spAutoFit/>
          </a:bodyPr>
          <a:lstStyle/>
          <a:p>
            <a:pPr algn="l">
              <a:lnSpc>
                <a:spcPts val="1311"/>
              </a:lnSpc>
            </a:pPr>
            <a:r>
              <a:rPr lang="en-US" b="true" sz="699">
                <a:solidFill>
                  <a:srgbClr val="000000"/>
                </a:solidFill>
                <a:latin typeface="Nanum Square Ultra-Bold"/>
                <a:ea typeface="Nanum Square Ultra-Bold"/>
                <a:cs typeface="Nanum Square Ultra-Bold"/>
                <a:sym typeface="Nanum Square Ultra-Bold"/>
              </a:rPr>
              <a:t>Filter type Filtering rate Size of Dust Dimention(Main unit) Weight</a:t>
            </a:r>
          </a:p>
        </p:txBody>
      </p:sp>
      <p:sp>
        <p:nvSpPr>
          <p:cNvPr name="TextBox 66" id="66"/>
          <p:cNvSpPr txBox="true"/>
          <p:nvPr/>
        </p:nvSpPr>
        <p:spPr>
          <a:xfrm rot="0">
            <a:off x="15905807" y="3374393"/>
            <a:ext cx="355368" cy="133140"/>
          </a:xfrm>
          <a:prstGeom prst="rect">
            <a:avLst/>
          </a:prstGeom>
        </p:spPr>
        <p:txBody>
          <a:bodyPr anchor="t" rtlCol="false" tIns="0" lIns="0" bIns="0" rIns="0">
            <a:spAutoFit/>
          </a:bodyPr>
          <a:lstStyle/>
          <a:p>
            <a:pPr algn="l">
              <a:lnSpc>
                <a:spcPts val="979"/>
              </a:lnSpc>
            </a:pPr>
            <a:r>
              <a:rPr lang="en-US" b="true" sz="699">
                <a:solidFill>
                  <a:srgbClr val="FFFFFF"/>
                </a:solidFill>
                <a:latin typeface="Nanum Square Ultra-Bold"/>
                <a:ea typeface="Nanum Square Ultra-Bold"/>
                <a:cs typeface="Nanum Square Ultra-Bold"/>
                <a:sym typeface="Nanum Square Ultra-Bold"/>
              </a:rPr>
              <a:t>Blue Eva</a:t>
            </a:r>
          </a:p>
        </p:txBody>
      </p:sp>
      <p:sp>
        <p:nvSpPr>
          <p:cNvPr name="TextBox 67" id="67"/>
          <p:cNvSpPr txBox="true"/>
          <p:nvPr/>
        </p:nvSpPr>
        <p:spPr>
          <a:xfrm rot="0">
            <a:off x="17048321" y="3374393"/>
            <a:ext cx="521637" cy="133140"/>
          </a:xfrm>
          <a:prstGeom prst="rect">
            <a:avLst/>
          </a:prstGeom>
        </p:spPr>
        <p:txBody>
          <a:bodyPr anchor="t" rtlCol="false" tIns="0" lIns="0" bIns="0" rIns="0">
            <a:spAutoFit/>
          </a:bodyPr>
          <a:lstStyle/>
          <a:p>
            <a:pPr algn="l">
              <a:lnSpc>
                <a:spcPts val="979"/>
              </a:lnSpc>
            </a:pPr>
            <a:r>
              <a:rPr lang="en-US" b="true" sz="699">
                <a:solidFill>
                  <a:srgbClr val="FFFFFF"/>
                </a:solidFill>
                <a:latin typeface="Nanum Square Ultra-Bold"/>
                <a:ea typeface="Nanum Square Ultra-Bold"/>
                <a:cs typeface="Nanum Square Ultra-Bold"/>
                <a:sym typeface="Nanum Square Ultra-Bold"/>
              </a:rPr>
              <a:t>Blue Eva Pro</a:t>
            </a:r>
          </a:p>
        </p:txBody>
      </p:sp>
      <p:sp>
        <p:nvSpPr>
          <p:cNvPr name="TextBox 68" id="68"/>
          <p:cNvSpPr txBox="true"/>
          <p:nvPr/>
        </p:nvSpPr>
        <p:spPr>
          <a:xfrm rot="0">
            <a:off x="11232004" y="2026568"/>
            <a:ext cx="95469" cy="149228"/>
          </a:xfrm>
          <a:prstGeom prst="rect">
            <a:avLst/>
          </a:prstGeom>
        </p:spPr>
        <p:txBody>
          <a:bodyPr anchor="t" rtlCol="false" tIns="0" lIns="0" bIns="0" rIns="0">
            <a:spAutoFit/>
          </a:bodyPr>
          <a:lstStyle/>
          <a:p>
            <a:pPr algn="l">
              <a:lnSpc>
                <a:spcPts val="1100"/>
              </a:lnSpc>
            </a:pPr>
            <a:r>
              <a:rPr lang="en-US" sz="800">
                <a:solidFill>
                  <a:srgbClr val="3E3A39"/>
                </a:solidFill>
                <a:latin typeface="Nanum Gothic"/>
                <a:ea typeface="Nanum Gothic"/>
                <a:cs typeface="Nanum Gothic"/>
                <a:sym typeface="Nanum Gothic"/>
              </a:rPr>
              <a:t>•</a:t>
            </a:r>
          </a:p>
        </p:txBody>
      </p:sp>
      <p:sp>
        <p:nvSpPr>
          <p:cNvPr name="TextBox 69" id="69"/>
          <p:cNvSpPr txBox="true"/>
          <p:nvPr/>
        </p:nvSpPr>
        <p:spPr>
          <a:xfrm rot="0">
            <a:off x="11232004" y="2166271"/>
            <a:ext cx="95469" cy="149228"/>
          </a:xfrm>
          <a:prstGeom prst="rect">
            <a:avLst/>
          </a:prstGeom>
        </p:spPr>
        <p:txBody>
          <a:bodyPr anchor="t" rtlCol="false" tIns="0" lIns="0" bIns="0" rIns="0">
            <a:spAutoFit/>
          </a:bodyPr>
          <a:lstStyle/>
          <a:p>
            <a:pPr algn="l">
              <a:lnSpc>
                <a:spcPts val="1100"/>
              </a:lnSpc>
            </a:pPr>
            <a:r>
              <a:rPr lang="en-US" sz="800">
                <a:solidFill>
                  <a:srgbClr val="3E3A39"/>
                </a:solidFill>
                <a:latin typeface="Nanum Gothic"/>
                <a:ea typeface="Nanum Gothic"/>
                <a:cs typeface="Nanum Gothic"/>
                <a:sym typeface="Nanum Gothic"/>
              </a:rPr>
              <a:t>•</a:t>
            </a:r>
          </a:p>
        </p:txBody>
      </p:sp>
      <p:sp>
        <p:nvSpPr>
          <p:cNvPr name="TextBox 70" id="70"/>
          <p:cNvSpPr txBox="true"/>
          <p:nvPr/>
        </p:nvSpPr>
        <p:spPr>
          <a:xfrm rot="0">
            <a:off x="11232004" y="2305974"/>
            <a:ext cx="95469" cy="149228"/>
          </a:xfrm>
          <a:prstGeom prst="rect">
            <a:avLst/>
          </a:prstGeom>
        </p:spPr>
        <p:txBody>
          <a:bodyPr anchor="t" rtlCol="false" tIns="0" lIns="0" bIns="0" rIns="0">
            <a:spAutoFit/>
          </a:bodyPr>
          <a:lstStyle/>
          <a:p>
            <a:pPr algn="l">
              <a:lnSpc>
                <a:spcPts val="1100"/>
              </a:lnSpc>
            </a:pPr>
            <a:r>
              <a:rPr lang="en-US" sz="800">
                <a:solidFill>
                  <a:srgbClr val="3E3A39"/>
                </a:solidFill>
                <a:latin typeface="Nanum Gothic"/>
                <a:ea typeface="Nanum Gothic"/>
                <a:cs typeface="Nanum Gothic"/>
                <a:sym typeface="Nanum Gothic"/>
              </a:rPr>
              <a:t>•</a:t>
            </a:r>
          </a:p>
        </p:txBody>
      </p:sp>
      <p:sp>
        <p:nvSpPr>
          <p:cNvPr name="TextBox 71" id="71"/>
          <p:cNvSpPr txBox="true"/>
          <p:nvPr/>
        </p:nvSpPr>
        <p:spPr>
          <a:xfrm rot="0">
            <a:off x="11232004" y="2445668"/>
            <a:ext cx="95469" cy="149228"/>
          </a:xfrm>
          <a:prstGeom prst="rect">
            <a:avLst/>
          </a:prstGeom>
        </p:spPr>
        <p:txBody>
          <a:bodyPr anchor="t" rtlCol="false" tIns="0" lIns="0" bIns="0" rIns="0">
            <a:spAutoFit/>
          </a:bodyPr>
          <a:lstStyle/>
          <a:p>
            <a:pPr algn="l">
              <a:lnSpc>
                <a:spcPts val="1100"/>
              </a:lnSpc>
            </a:pPr>
            <a:r>
              <a:rPr lang="en-US" sz="800">
                <a:solidFill>
                  <a:srgbClr val="3E3A39"/>
                </a:solidFill>
                <a:latin typeface="Nanum Gothic"/>
                <a:ea typeface="Nanum Gothic"/>
                <a:cs typeface="Nanum Gothic"/>
                <a:sym typeface="Nanum Gothic"/>
              </a:rPr>
              <a:t>•</a:t>
            </a:r>
          </a:p>
        </p:txBody>
      </p:sp>
      <p:sp>
        <p:nvSpPr>
          <p:cNvPr name="TextBox 72" id="72"/>
          <p:cNvSpPr txBox="true"/>
          <p:nvPr/>
        </p:nvSpPr>
        <p:spPr>
          <a:xfrm rot="0">
            <a:off x="11232004" y="1148705"/>
            <a:ext cx="3525117" cy="695563"/>
          </a:xfrm>
          <a:prstGeom prst="rect">
            <a:avLst/>
          </a:prstGeom>
        </p:spPr>
        <p:txBody>
          <a:bodyPr anchor="t" rtlCol="false" tIns="0" lIns="0" bIns="0" rIns="0">
            <a:spAutoFit/>
          </a:bodyPr>
          <a:lstStyle/>
          <a:p>
            <a:pPr algn="l">
              <a:lnSpc>
                <a:spcPts val="726"/>
              </a:lnSpc>
            </a:pPr>
            <a:r>
              <a:rPr lang="en-US" sz="800">
                <a:solidFill>
                  <a:srgbClr val="000000"/>
                </a:solidFill>
                <a:latin typeface="Nanum Square Light"/>
                <a:ea typeface="Nanum Square Light"/>
                <a:cs typeface="Nanum Square Light"/>
                <a:sym typeface="Nanum Square Light"/>
              </a:rPr>
              <a:t>Medical &amp; Aestethic Solution SNJ </a:t>
            </a:r>
          </a:p>
          <a:p>
            <a:pPr algn="l">
              <a:lnSpc>
                <a:spcPts val="3178"/>
              </a:lnSpc>
            </a:pPr>
            <a:r>
              <a:rPr lang="en-US" b="true" sz="3500">
                <a:solidFill>
                  <a:srgbClr val="00A0E9"/>
                </a:solidFill>
                <a:latin typeface="KoPub바탕체 Bold"/>
                <a:ea typeface="KoPub바탕체 Bold"/>
                <a:cs typeface="KoPub바탕체 Bold"/>
                <a:sym typeface="KoPub바탕체 Bold"/>
              </a:rPr>
              <a:t>Smoke Evacuator</a:t>
            </a:r>
          </a:p>
        </p:txBody>
      </p:sp>
      <p:sp>
        <p:nvSpPr>
          <p:cNvPr name="TextBox 73" id="73"/>
          <p:cNvSpPr txBox="true"/>
          <p:nvPr/>
        </p:nvSpPr>
        <p:spPr>
          <a:xfrm rot="0">
            <a:off x="11232004" y="2923642"/>
            <a:ext cx="593207" cy="163020"/>
          </a:xfrm>
          <a:prstGeom prst="rect">
            <a:avLst/>
          </a:prstGeom>
        </p:spPr>
        <p:txBody>
          <a:bodyPr anchor="t" rtlCol="false" tIns="0" lIns="0" bIns="0" rIns="0">
            <a:spAutoFit/>
          </a:bodyPr>
          <a:lstStyle/>
          <a:p>
            <a:pPr algn="l">
              <a:lnSpc>
                <a:spcPts val="1260"/>
              </a:lnSpc>
            </a:pPr>
            <a:r>
              <a:rPr lang="en-US" b="true" sz="900">
                <a:solidFill>
                  <a:srgbClr val="0091D3"/>
                </a:solidFill>
                <a:latin typeface="Nanum Square Ultra-Bold"/>
                <a:ea typeface="Nanum Square Ultra-Bold"/>
                <a:cs typeface="Nanum Square Ultra-Bold"/>
                <a:sym typeface="Nanum Square Ultra-Bold"/>
              </a:rPr>
              <a:t>Indications</a:t>
            </a:r>
          </a:p>
        </p:txBody>
      </p:sp>
      <p:sp>
        <p:nvSpPr>
          <p:cNvPr name="TextBox 74" id="74"/>
          <p:cNvSpPr txBox="true"/>
          <p:nvPr/>
        </p:nvSpPr>
        <p:spPr>
          <a:xfrm rot="0">
            <a:off x="14495974" y="2923642"/>
            <a:ext cx="704040" cy="163020"/>
          </a:xfrm>
          <a:prstGeom prst="rect">
            <a:avLst/>
          </a:prstGeom>
        </p:spPr>
        <p:txBody>
          <a:bodyPr anchor="t" rtlCol="false" tIns="0" lIns="0" bIns="0" rIns="0">
            <a:spAutoFit/>
          </a:bodyPr>
          <a:lstStyle/>
          <a:p>
            <a:pPr algn="l">
              <a:lnSpc>
                <a:spcPts val="1260"/>
              </a:lnSpc>
            </a:pPr>
            <a:r>
              <a:rPr lang="en-US" b="true" sz="900">
                <a:solidFill>
                  <a:srgbClr val="0091D3"/>
                </a:solidFill>
                <a:latin typeface="Nanum Square Ultra-Bold"/>
                <a:ea typeface="Nanum Square Ultra-Bold"/>
                <a:cs typeface="Nanum Square Ultra-Bold"/>
                <a:sym typeface="Nanum Square Ultra-Bold"/>
              </a:rPr>
              <a:t>Specification</a:t>
            </a:r>
          </a:p>
        </p:txBody>
      </p:sp>
      <p:sp>
        <p:nvSpPr>
          <p:cNvPr name="TextBox 75" id="75"/>
          <p:cNvSpPr txBox="true"/>
          <p:nvPr/>
        </p:nvSpPr>
        <p:spPr>
          <a:xfrm rot="0">
            <a:off x="20537510" y="1179395"/>
            <a:ext cx="312630" cy="223333"/>
          </a:xfrm>
          <a:prstGeom prst="rect">
            <a:avLst/>
          </a:prstGeom>
        </p:spPr>
        <p:txBody>
          <a:bodyPr anchor="t" rtlCol="false" tIns="0" lIns="0" bIns="0" rIns="0">
            <a:spAutoFit/>
          </a:bodyPr>
          <a:lstStyle/>
          <a:p>
            <a:pPr algn="l">
              <a:lnSpc>
                <a:spcPts val="1735"/>
              </a:lnSpc>
            </a:pPr>
            <a:r>
              <a:rPr lang="en-US" b="true" sz="1239">
                <a:solidFill>
                  <a:srgbClr val="6D3590"/>
                </a:solidFill>
                <a:latin typeface="Nanum Square Ultra-Bold"/>
                <a:ea typeface="Nanum Square Ultra-Bold"/>
                <a:cs typeface="Nanum Square Ultra-Bold"/>
                <a:sym typeface="Nanum Square Ultra-Bold"/>
              </a:rPr>
              <a:t>PRO</a:t>
            </a:r>
          </a:p>
        </p:txBody>
      </p:sp>
      <p:sp>
        <p:nvSpPr>
          <p:cNvPr name="TextBox 76" id="76"/>
          <p:cNvSpPr txBox="true"/>
          <p:nvPr/>
        </p:nvSpPr>
        <p:spPr>
          <a:xfrm rot="0">
            <a:off x="11232004" y="3933654"/>
            <a:ext cx="3053886" cy="427482"/>
          </a:xfrm>
          <a:prstGeom prst="rect">
            <a:avLst/>
          </a:prstGeom>
        </p:spPr>
        <p:txBody>
          <a:bodyPr anchor="t" rtlCol="false" tIns="0" lIns="0" bIns="0" rIns="0">
            <a:spAutoFit/>
          </a:bodyPr>
          <a:lstStyle/>
          <a:p>
            <a:pPr algn="l">
              <a:lnSpc>
                <a:spcPts val="1100"/>
              </a:lnSpc>
            </a:pPr>
            <a:r>
              <a:rPr lang="en-US" b="true" sz="800">
                <a:solidFill>
                  <a:srgbClr val="000000"/>
                </a:solidFill>
                <a:latin typeface="Nanum Square Ultra-Bold"/>
                <a:ea typeface="Nanum Square Ultra-Bold"/>
                <a:cs typeface="Nanum Square Ultra-Bold"/>
                <a:sym typeface="Nanum Square Ultra-Bold"/>
              </a:rPr>
              <a:t>World-Wide Market is expected to see a 26% increase from 2020’ to 2025’ and the need for these systems has surged since the Covid pandemic</a:t>
            </a:r>
          </a:p>
        </p:txBody>
      </p:sp>
      <p:sp>
        <p:nvSpPr>
          <p:cNvPr name="Freeform 77" id="77"/>
          <p:cNvSpPr/>
          <p:nvPr/>
        </p:nvSpPr>
        <p:spPr>
          <a:xfrm flipH="false" flipV="false" rot="0">
            <a:off x="8049741" y="818093"/>
            <a:ext cx="1984910" cy="5947296"/>
          </a:xfrm>
          <a:custGeom>
            <a:avLst/>
            <a:gdLst/>
            <a:ahLst/>
            <a:cxnLst/>
            <a:rect r="r" b="b" t="t" l="l"/>
            <a:pathLst>
              <a:path h="5947296" w="1984910">
                <a:moveTo>
                  <a:pt x="0" y="0"/>
                </a:moveTo>
                <a:lnTo>
                  <a:pt x="1984910" y="0"/>
                </a:lnTo>
                <a:lnTo>
                  <a:pt x="1984910" y="5947295"/>
                </a:lnTo>
                <a:lnTo>
                  <a:pt x="0" y="5947295"/>
                </a:lnTo>
                <a:lnTo>
                  <a:pt x="0" y="0"/>
                </a:lnTo>
                <a:close/>
              </a:path>
            </a:pathLst>
          </a:custGeom>
          <a:blipFill>
            <a:blip r:embed="rId9"/>
            <a:stretch>
              <a:fillRect l="0" t="0" r="0" b="0"/>
            </a:stretch>
          </a:blipFill>
        </p:spPr>
      </p:sp>
      <p:sp>
        <p:nvSpPr>
          <p:cNvPr name="Freeform 78" id="78"/>
          <p:cNvSpPr/>
          <p:nvPr/>
        </p:nvSpPr>
        <p:spPr>
          <a:xfrm flipH="false" flipV="false" rot="0">
            <a:off x="3019159" y="825047"/>
            <a:ext cx="1982589" cy="5940341"/>
          </a:xfrm>
          <a:custGeom>
            <a:avLst/>
            <a:gdLst/>
            <a:ahLst/>
            <a:cxnLst/>
            <a:rect r="r" b="b" t="t" l="l"/>
            <a:pathLst>
              <a:path h="5940341" w="1982589">
                <a:moveTo>
                  <a:pt x="0" y="0"/>
                </a:moveTo>
                <a:lnTo>
                  <a:pt x="1982589" y="0"/>
                </a:lnTo>
                <a:lnTo>
                  <a:pt x="1982589" y="5940341"/>
                </a:lnTo>
                <a:lnTo>
                  <a:pt x="0" y="5940341"/>
                </a:lnTo>
                <a:lnTo>
                  <a:pt x="0" y="0"/>
                </a:lnTo>
                <a:close/>
              </a:path>
            </a:pathLst>
          </a:custGeom>
          <a:blipFill>
            <a:blip r:embed="rId10"/>
            <a:stretch>
              <a:fillRect l="0" t="0" r="0" b="0"/>
            </a:stretch>
          </a:blipFill>
        </p:spPr>
      </p:sp>
      <p:sp>
        <p:nvSpPr>
          <p:cNvPr name="Freeform 79" id="79"/>
          <p:cNvSpPr/>
          <p:nvPr/>
        </p:nvSpPr>
        <p:spPr>
          <a:xfrm flipH="false" flipV="false" rot="0">
            <a:off x="540001" y="818093"/>
            <a:ext cx="1984910" cy="5947296"/>
          </a:xfrm>
          <a:custGeom>
            <a:avLst/>
            <a:gdLst/>
            <a:ahLst/>
            <a:cxnLst/>
            <a:rect r="r" b="b" t="t" l="l"/>
            <a:pathLst>
              <a:path h="5947296" w="1984910">
                <a:moveTo>
                  <a:pt x="0" y="0"/>
                </a:moveTo>
                <a:lnTo>
                  <a:pt x="1984910" y="0"/>
                </a:lnTo>
                <a:lnTo>
                  <a:pt x="1984910" y="5947295"/>
                </a:lnTo>
                <a:lnTo>
                  <a:pt x="0" y="5947295"/>
                </a:lnTo>
                <a:lnTo>
                  <a:pt x="0" y="0"/>
                </a:lnTo>
                <a:close/>
              </a:path>
            </a:pathLst>
          </a:custGeom>
          <a:blipFill>
            <a:blip r:embed="rId11"/>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540001" y="707307"/>
            <a:ext cx="9611992" cy="25403"/>
            <a:chOff x="0" y="0"/>
            <a:chExt cx="9611995" cy="25400"/>
          </a:xfrm>
        </p:grpSpPr>
        <p:sp>
          <p:nvSpPr>
            <p:cNvPr name="Freeform 3" id="3"/>
            <p:cNvSpPr/>
            <p:nvPr/>
          </p:nvSpPr>
          <p:spPr>
            <a:xfrm flipH="false" flipV="false" rot="0">
              <a:off x="0" y="0"/>
              <a:ext cx="9611995" cy="25400"/>
            </a:xfrm>
            <a:custGeom>
              <a:avLst/>
              <a:gdLst/>
              <a:ahLst/>
              <a:cxnLst/>
              <a:rect r="r" b="b" t="t" l="l"/>
              <a:pathLst>
                <a:path h="25400" w="9611995">
                  <a:moveTo>
                    <a:pt x="0" y="0"/>
                  </a:moveTo>
                  <a:lnTo>
                    <a:pt x="9611995" y="0"/>
                  </a:lnTo>
                  <a:lnTo>
                    <a:pt x="9611995" y="25400"/>
                  </a:lnTo>
                  <a:lnTo>
                    <a:pt x="0" y="25400"/>
                  </a:lnTo>
                  <a:close/>
                </a:path>
              </a:pathLst>
            </a:custGeom>
            <a:solidFill>
              <a:srgbClr val="000000"/>
            </a:solidFill>
          </p:spPr>
        </p:sp>
      </p:grpSp>
      <p:grpSp>
        <p:nvGrpSpPr>
          <p:cNvPr name="Group 4" id="4"/>
          <p:cNvGrpSpPr>
            <a:grpSpLocks noChangeAspect="true"/>
          </p:cNvGrpSpPr>
          <p:nvPr/>
        </p:nvGrpSpPr>
        <p:grpSpPr>
          <a:xfrm rot="0">
            <a:off x="540001" y="6822538"/>
            <a:ext cx="9611992" cy="9525"/>
            <a:chOff x="0" y="0"/>
            <a:chExt cx="9611995" cy="9525"/>
          </a:xfrm>
        </p:grpSpPr>
        <p:sp>
          <p:nvSpPr>
            <p:cNvPr name="Freeform 5" id="5"/>
            <p:cNvSpPr/>
            <p:nvPr/>
          </p:nvSpPr>
          <p:spPr>
            <a:xfrm flipH="false" flipV="false" rot="0">
              <a:off x="0" y="0"/>
              <a:ext cx="9611995" cy="9525"/>
            </a:xfrm>
            <a:custGeom>
              <a:avLst/>
              <a:gdLst/>
              <a:ahLst/>
              <a:cxnLst/>
              <a:rect r="r" b="b" t="t" l="l"/>
              <a:pathLst>
                <a:path h="9525" w="9611995">
                  <a:moveTo>
                    <a:pt x="0" y="0"/>
                  </a:moveTo>
                  <a:lnTo>
                    <a:pt x="9611995" y="0"/>
                  </a:lnTo>
                  <a:lnTo>
                    <a:pt x="9611995" y="9525"/>
                  </a:lnTo>
                  <a:lnTo>
                    <a:pt x="0" y="9525"/>
                  </a:lnTo>
                  <a:close/>
                </a:path>
              </a:pathLst>
            </a:custGeom>
            <a:solidFill>
              <a:srgbClr val="000000"/>
            </a:solidFill>
          </p:spPr>
        </p:sp>
      </p:grpSp>
      <p:grpSp>
        <p:nvGrpSpPr>
          <p:cNvPr name="Group 6" id="6"/>
          <p:cNvGrpSpPr>
            <a:grpSpLocks noChangeAspect="true"/>
          </p:cNvGrpSpPr>
          <p:nvPr/>
        </p:nvGrpSpPr>
        <p:grpSpPr>
          <a:xfrm rot="0">
            <a:off x="11232004" y="707307"/>
            <a:ext cx="9611992" cy="25403"/>
            <a:chOff x="0" y="0"/>
            <a:chExt cx="9611995" cy="25400"/>
          </a:xfrm>
        </p:grpSpPr>
        <p:sp>
          <p:nvSpPr>
            <p:cNvPr name="Freeform 7" id="7"/>
            <p:cNvSpPr/>
            <p:nvPr/>
          </p:nvSpPr>
          <p:spPr>
            <a:xfrm flipH="false" flipV="false" rot="0">
              <a:off x="0" y="0"/>
              <a:ext cx="9611995" cy="25400"/>
            </a:xfrm>
            <a:custGeom>
              <a:avLst/>
              <a:gdLst/>
              <a:ahLst/>
              <a:cxnLst/>
              <a:rect r="r" b="b" t="t" l="l"/>
              <a:pathLst>
                <a:path h="25400" w="9611995">
                  <a:moveTo>
                    <a:pt x="0" y="0"/>
                  </a:moveTo>
                  <a:lnTo>
                    <a:pt x="9611995" y="0"/>
                  </a:lnTo>
                  <a:lnTo>
                    <a:pt x="9611995" y="25400"/>
                  </a:lnTo>
                  <a:lnTo>
                    <a:pt x="0" y="25400"/>
                  </a:lnTo>
                  <a:close/>
                </a:path>
              </a:pathLst>
            </a:custGeom>
            <a:solidFill>
              <a:srgbClr val="000000"/>
            </a:solidFill>
          </p:spPr>
        </p:sp>
      </p:grpSp>
      <p:grpSp>
        <p:nvGrpSpPr>
          <p:cNvPr name="Group 8" id="8"/>
          <p:cNvGrpSpPr>
            <a:grpSpLocks noChangeAspect="true"/>
          </p:cNvGrpSpPr>
          <p:nvPr/>
        </p:nvGrpSpPr>
        <p:grpSpPr>
          <a:xfrm rot="0">
            <a:off x="11232004" y="6822538"/>
            <a:ext cx="9611992" cy="9525"/>
            <a:chOff x="0" y="0"/>
            <a:chExt cx="9611995" cy="9525"/>
          </a:xfrm>
        </p:grpSpPr>
        <p:sp>
          <p:nvSpPr>
            <p:cNvPr name="Freeform 9" id="9"/>
            <p:cNvSpPr/>
            <p:nvPr/>
          </p:nvSpPr>
          <p:spPr>
            <a:xfrm flipH="false" flipV="false" rot="0">
              <a:off x="0" y="0"/>
              <a:ext cx="9611995" cy="9525"/>
            </a:xfrm>
            <a:custGeom>
              <a:avLst/>
              <a:gdLst/>
              <a:ahLst/>
              <a:cxnLst/>
              <a:rect r="r" b="b" t="t" l="l"/>
              <a:pathLst>
                <a:path h="9525" w="9611995">
                  <a:moveTo>
                    <a:pt x="0" y="0"/>
                  </a:moveTo>
                  <a:lnTo>
                    <a:pt x="9611995" y="0"/>
                  </a:lnTo>
                  <a:lnTo>
                    <a:pt x="9611995" y="9525"/>
                  </a:lnTo>
                  <a:lnTo>
                    <a:pt x="0" y="9525"/>
                  </a:lnTo>
                  <a:close/>
                </a:path>
              </a:pathLst>
            </a:custGeom>
            <a:solidFill>
              <a:srgbClr val="000000"/>
            </a:solidFill>
          </p:spPr>
        </p:sp>
      </p:grpSp>
      <p:sp>
        <p:nvSpPr>
          <p:cNvPr name="Freeform 10" id="10"/>
          <p:cNvSpPr/>
          <p:nvPr/>
        </p:nvSpPr>
        <p:spPr>
          <a:xfrm flipH="false" flipV="false" rot="0">
            <a:off x="13764111" y="5549389"/>
            <a:ext cx="1840678" cy="1254604"/>
          </a:xfrm>
          <a:custGeom>
            <a:avLst/>
            <a:gdLst/>
            <a:ahLst/>
            <a:cxnLst/>
            <a:rect r="r" b="b" t="t" l="l"/>
            <a:pathLst>
              <a:path h="1254604" w="1840678">
                <a:moveTo>
                  <a:pt x="0" y="0"/>
                </a:moveTo>
                <a:lnTo>
                  <a:pt x="1840677" y="0"/>
                </a:lnTo>
                <a:lnTo>
                  <a:pt x="1840677" y="1254604"/>
                </a:lnTo>
                <a:lnTo>
                  <a:pt x="0" y="1254604"/>
                </a:lnTo>
                <a:lnTo>
                  <a:pt x="0" y="0"/>
                </a:lnTo>
                <a:close/>
              </a:path>
            </a:pathLst>
          </a:custGeom>
          <a:blipFill>
            <a:blip r:embed="rId2"/>
            <a:stretch>
              <a:fillRect l="0" t="0" r="0" b="-1059"/>
            </a:stretch>
          </a:blipFill>
        </p:spPr>
      </p:sp>
      <p:sp>
        <p:nvSpPr>
          <p:cNvPr name="Freeform 11" id="11"/>
          <p:cNvSpPr/>
          <p:nvPr/>
        </p:nvSpPr>
        <p:spPr>
          <a:xfrm flipH="false" flipV="false" rot="0">
            <a:off x="11309861" y="4764014"/>
            <a:ext cx="2090404" cy="2058000"/>
          </a:xfrm>
          <a:custGeom>
            <a:avLst/>
            <a:gdLst/>
            <a:ahLst/>
            <a:cxnLst/>
            <a:rect r="r" b="b" t="t" l="l"/>
            <a:pathLst>
              <a:path h="2058000" w="2090404">
                <a:moveTo>
                  <a:pt x="0" y="0"/>
                </a:moveTo>
                <a:lnTo>
                  <a:pt x="2090404" y="0"/>
                </a:lnTo>
                <a:lnTo>
                  <a:pt x="2090404" y="2058001"/>
                </a:lnTo>
                <a:lnTo>
                  <a:pt x="0" y="2058001"/>
                </a:lnTo>
                <a:lnTo>
                  <a:pt x="0" y="0"/>
                </a:lnTo>
                <a:close/>
              </a:path>
            </a:pathLst>
          </a:custGeom>
          <a:blipFill>
            <a:blip r:embed="rId3"/>
            <a:stretch>
              <a:fillRect l="0" t="0" r="0" b="-651"/>
            </a:stretch>
          </a:blipFill>
        </p:spPr>
      </p:sp>
      <p:sp>
        <p:nvSpPr>
          <p:cNvPr name="Freeform 12" id="12"/>
          <p:cNvSpPr/>
          <p:nvPr/>
        </p:nvSpPr>
        <p:spPr>
          <a:xfrm flipH="false" flipV="false" rot="0">
            <a:off x="11264408" y="2081212"/>
            <a:ext cx="2922927" cy="2301802"/>
          </a:xfrm>
          <a:custGeom>
            <a:avLst/>
            <a:gdLst/>
            <a:ahLst/>
            <a:cxnLst/>
            <a:rect r="r" b="b" t="t" l="l"/>
            <a:pathLst>
              <a:path h="2301802" w="2922927">
                <a:moveTo>
                  <a:pt x="0" y="0"/>
                </a:moveTo>
                <a:lnTo>
                  <a:pt x="2922927" y="0"/>
                </a:lnTo>
                <a:lnTo>
                  <a:pt x="2922927" y="2301802"/>
                </a:lnTo>
                <a:lnTo>
                  <a:pt x="0" y="2301802"/>
                </a:lnTo>
                <a:lnTo>
                  <a:pt x="0" y="0"/>
                </a:lnTo>
                <a:close/>
              </a:path>
            </a:pathLst>
          </a:custGeom>
          <a:blipFill>
            <a:blip r:embed="rId4"/>
            <a:stretch>
              <a:fillRect l="0" t="0" r="0" b="-559"/>
            </a:stretch>
          </a:blipFill>
        </p:spPr>
      </p:sp>
      <p:sp>
        <p:nvSpPr>
          <p:cNvPr name="Freeform 13" id="13"/>
          <p:cNvSpPr/>
          <p:nvPr/>
        </p:nvSpPr>
        <p:spPr>
          <a:xfrm flipH="false" flipV="false" rot="0">
            <a:off x="9078039" y="826322"/>
            <a:ext cx="1142248" cy="321078"/>
          </a:xfrm>
          <a:custGeom>
            <a:avLst/>
            <a:gdLst/>
            <a:ahLst/>
            <a:cxnLst/>
            <a:rect r="r" b="b" t="t" l="l"/>
            <a:pathLst>
              <a:path h="321078" w="1142248">
                <a:moveTo>
                  <a:pt x="0" y="0"/>
                </a:moveTo>
                <a:lnTo>
                  <a:pt x="1142248" y="0"/>
                </a:lnTo>
                <a:lnTo>
                  <a:pt x="1142248" y="321079"/>
                </a:lnTo>
                <a:lnTo>
                  <a:pt x="0" y="32107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p:cNvSpPr/>
          <p:nvPr/>
        </p:nvSpPr>
        <p:spPr>
          <a:xfrm flipH="false" flipV="false" rot="0">
            <a:off x="13679176" y="2311565"/>
            <a:ext cx="1307363" cy="482603"/>
          </a:xfrm>
          <a:custGeom>
            <a:avLst/>
            <a:gdLst/>
            <a:ahLst/>
            <a:cxnLst/>
            <a:rect r="r" b="b" t="t" l="l"/>
            <a:pathLst>
              <a:path h="482603" w="1307363">
                <a:moveTo>
                  <a:pt x="0" y="0"/>
                </a:moveTo>
                <a:lnTo>
                  <a:pt x="1307364" y="0"/>
                </a:lnTo>
                <a:lnTo>
                  <a:pt x="1307364" y="482603"/>
                </a:lnTo>
                <a:lnTo>
                  <a:pt x="0" y="48260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15" id="15"/>
          <p:cNvGrpSpPr>
            <a:grpSpLocks noChangeAspect="true"/>
          </p:cNvGrpSpPr>
          <p:nvPr/>
        </p:nvGrpSpPr>
        <p:grpSpPr>
          <a:xfrm rot="0">
            <a:off x="18512495" y="2893905"/>
            <a:ext cx="2395004" cy="961073"/>
            <a:chOff x="0" y="0"/>
            <a:chExt cx="2395004" cy="961072"/>
          </a:xfrm>
        </p:grpSpPr>
        <p:sp>
          <p:nvSpPr>
            <p:cNvPr name="Freeform 16" id="16"/>
            <p:cNvSpPr/>
            <p:nvPr/>
          </p:nvSpPr>
          <p:spPr>
            <a:xfrm flipH="false" flipV="false" rot="0">
              <a:off x="63500" y="63500"/>
              <a:ext cx="2267966" cy="166497"/>
            </a:xfrm>
            <a:custGeom>
              <a:avLst/>
              <a:gdLst/>
              <a:ahLst/>
              <a:cxnLst/>
              <a:rect r="r" b="b" t="t" l="l"/>
              <a:pathLst>
                <a:path h="166497" w="2267966">
                  <a:moveTo>
                    <a:pt x="0" y="0"/>
                  </a:moveTo>
                  <a:lnTo>
                    <a:pt x="1133983" y="0"/>
                  </a:lnTo>
                  <a:lnTo>
                    <a:pt x="1133983" y="166497"/>
                  </a:lnTo>
                  <a:lnTo>
                    <a:pt x="0" y="166497"/>
                  </a:lnTo>
                  <a:close/>
                  <a:moveTo>
                    <a:pt x="1133983" y="0"/>
                  </a:moveTo>
                  <a:lnTo>
                    <a:pt x="2267966" y="0"/>
                  </a:lnTo>
                  <a:lnTo>
                    <a:pt x="2267966" y="166497"/>
                  </a:lnTo>
                  <a:lnTo>
                    <a:pt x="1133983" y="166497"/>
                  </a:lnTo>
                  <a:close/>
                </a:path>
              </a:pathLst>
            </a:custGeom>
            <a:solidFill>
              <a:srgbClr val="00A0E9"/>
            </a:solidFill>
          </p:spPr>
        </p:sp>
        <p:sp>
          <p:nvSpPr>
            <p:cNvPr name="Freeform 17" id="17"/>
            <p:cNvSpPr/>
            <p:nvPr/>
          </p:nvSpPr>
          <p:spPr>
            <a:xfrm flipH="false" flipV="false" rot="0">
              <a:off x="1195959" y="229997"/>
              <a:ext cx="3175" cy="164846"/>
            </a:xfrm>
            <a:custGeom>
              <a:avLst/>
              <a:gdLst/>
              <a:ahLst/>
              <a:cxnLst/>
              <a:rect r="r" b="b" t="t" l="l"/>
              <a:pathLst>
                <a:path h="164846" w="3175">
                  <a:moveTo>
                    <a:pt x="0" y="164846"/>
                  </a:moveTo>
                  <a:lnTo>
                    <a:pt x="0" y="0"/>
                  </a:lnTo>
                  <a:lnTo>
                    <a:pt x="3175" y="0"/>
                  </a:lnTo>
                  <a:lnTo>
                    <a:pt x="3175" y="164846"/>
                  </a:lnTo>
                  <a:close/>
                </a:path>
              </a:pathLst>
            </a:custGeom>
            <a:solidFill>
              <a:srgbClr val="000000"/>
            </a:solidFill>
          </p:spPr>
        </p:sp>
        <p:sp>
          <p:nvSpPr>
            <p:cNvPr name="Freeform 18" id="18"/>
            <p:cNvSpPr/>
            <p:nvPr/>
          </p:nvSpPr>
          <p:spPr>
            <a:xfrm flipH="false" flipV="false" rot="0">
              <a:off x="63500" y="394843"/>
              <a:ext cx="1133983" cy="3175"/>
            </a:xfrm>
            <a:custGeom>
              <a:avLst/>
              <a:gdLst/>
              <a:ahLst/>
              <a:cxnLst/>
              <a:rect r="r" b="b" t="t" l="l"/>
              <a:pathLst>
                <a:path h="3175" w="1133983">
                  <a:moveTo>
                    <a:pt x="0" y="0"/>
                  </a:moveTo>
                  <a:lnTo>
                    <a:pt x="1133983" y="0"/>
                  </a:lnTo>
                  <a:lnTo>
                    <a:pt x="1133983" y="3175"/>
                  </a:lnTo>
                  <a:lnTo>
                    <a:pt x="0" y="3175"/>
                  </a:lnTo>
                  <a:close/>
                </a:path>
              </a:pathLst>
            </a:custGeom>
            <a:solidFill>
              <a:srgbClr val="000000"/>
            </a:solidFill>
          </p:spPr>
        </p:sp>
        <p:sp>
          <p:nvSpPr>
            <p:cNvPr name="Freeform 19" id="19"/>
            <p:cNvSpPr/>
            <p:nvPr/>
          </p:nvSpPr>
          <p:spPr>
            <a:xfrm flipH="false" flipV="false" rot="0">
              <a:off x="1197483" y="394843"/>
              <a:ext cx="1133983" cy="3175"/>
            </a:xfrm>
            <a:custGeom>
              <a:avLst/>
              <a:gdLst/>
              <a:ahLst/>
              <a:cxnLst/>
              <a:rect r="r" b="b" t="t" l="l"/>
              <a:pathLst>
                <a:path h="3175" w="1133983">
                  <a:moveTo>
                    <a:pt x="0" y="0"/>
                  </a:moveTo>
                  <a:lnTo>
                    <a:pt x="1133983" y="0"/>
                  </a:lnTo>
                  <a:lnTo>
                    <a:pt x="1133983" y="3175"/>
                  </a:lnTo>
                  <a:lnTo>
                    <a:pt x="0" y="3175"/>
                  </a:lnTo>
                  <a:close/>
                </a:path>
              </a:pathLst>
            </a:custGeom>
            <a:solidFill>
              <a:srgbClr val="000000"/>
            </a:solidFill>
          </p:spPr>
        </p:sp>
        <p:sp>
          <p:nvSpPr>
            <p:cNvPr name="Freeform 20" id="20"/>
            <p:cNvSpPr/>
            <p:nvPr/>
          </p:nvSpPr>
          <p:spPr>
            <a:xfrm flipH="false" flipV="false" rot="0">
              <a:off x="1195959" y="398018"/>
              <a:ext cx="3175" cy="163322"/>
            </a:xfrm>
            <a:custGeom>
              <a:avLst/>
              <a:gdLst/>
              <a:ahLst/>
              <a:cxnLst/>
              <a:rect r="r" b="b" t="t" l="l"/>
              <a:pathLst>
                <a:path h="163322" w="3175">
                  <a:moveTo>
                    <a:pt x="0" y="163322"/>
                  </a:moveTo>
                  <a:lnTo>
                    <a:pt x="0" y="0"/>
                  </a:lnTo>
                  <a:lnTo>
                    <a:pt x="3175" y="0"/>
                  </a:lnTo>
                  <a:lnTo>
                    <a:pt x="3175" y="163322"/>
                  </a:lnTo>
                  <a:close/>
                </a:path>
              </a:pathLst>
            </a:custGeom>
            <a:solidFill>
              <a:srgbClr val="000000"/>
            </a:solidFill>
          </p:spPr>
        </p:sp>
        <p:sp>
          <p:nvSpPr>
            <p:cNvPr name="Freeform 21" id="21"/>
            <p:cNvSpPr/>
            <p:nvPr/>
          </p:nvSpPr>
          <p:spPr>
            <a:xfrm flipH="false" flipV="false" rot="0">
              <a:off x="63500" y="561340"/>
              <a:ext cx="1133983" cy="3175"/>
            </a:xfrm>
            <a:custGeom>
              <a:avLst/>
              <a:gdLst/>
              <a:ahLst/>
              <a:cxnLst/>
              <a:rect r="r" b="b" t="t" l="l"/>
              <a:pathLst>
                <a:path h="3175" w="1133983">
                  <a:moveTo>
                    <a:pt x="0" y="0"/>
                  </a:moveTo>
                  <a:lnTo>
                    <a:pt x="1133983" y="0"/>
                  </a:lnTo>
                  <a:lnTo>
                    <a:pt x="1133983" y="3175"/>
                  </a:lnTo>
                  <a:lnTo>
                    <a:pt x="0" y="3175"/>
                  </a:lnTo>
                  <a:close/>
                </a:path>
              </a:pathLst>
            </a:custGeom>
            <a:solidFill>
              <a:srgbClr val="000000"/>
            </a:solidFill>
          </p:spPr>
        </p:sp>
        <p:sp>
          <p:nvSpPr>
            <p:cNvPr name="Freeform 22" id="22"/>
            <p:cNvSpPr/>
            <p:nvPr/>
          </p:nvSpPr>
          <p:spPr>
            <a:xfrm flipH="false" flipV="false" rot="0">
              <a:off x="1197483" y="561340"/>
              <a:ext cx="1133983" cy="3175"/>
            </a:xfrm>
            <a:custGeom>
              <a:avLst/>
              <a:gdLst/>
              <a:ahLst/>
              <a:cxnLst/>
              <a:rect r="r" b="b" t="t" l="l"/>
              <a:pathLst>
                <a:path h="3175" w="1133983">
                  <a:moveTo>
                    <a:pt x="0" y="0"/>
                  </a:moveTo>
                  <a:lnTo>
                    <a:pt x="1133983" y="0"/>
                  </a:lnTo>
                  <a:lnTo>
                    <a:pt x="1133983" y="3175"/>
                  </a:lnTo>
                  <a:lnTo>
                    <a:pt x="0" y="3175"/>
                  </a:lnTo>
                  <a:close/>
                </a:path>
              </a:pathLst>
            </a:custGeom>
            <a:solidFill>
              <a:srgbClr val="000000"/>
            </a:solidFill>
          </p:spPr>
        </p:sp>
        <p:sp>
          <p:nvSpPr>
            <p:cNvPr name="Freeform 23" id="23"/>
            <p:cNvSpPr/>
            <p:nvPr/>
          </p:nvSpPr>
          <p:spPr>
            <a:xfrm flipH="false" flipV="false" rot="0">
              <a:off x="1195959" y="564515"/>
              <a:ext cx="3175" cy="163322"/>
            </a:xfrm>
            <a:custGeom>
              <a:avLst/>
              <a:gdLst/>
              <a:ahLst/>
              <a:cxnLst/>
              <a:rect r="r" b="b" t="t" l="l"/>
              <a:pathLst>
                <a:path h="163322" w="3175">
                  <a:moveTo>
                    <a:pt x="0" y="163322"/>
                  </a:moveTo>
                  <a:lnTo>
                    <a:pt x="0" y="0"/>
                  </a:lnTo>
                  <a:lnTo>
                    <a:pt x="3175" y="0"/>
                  </a:lnTo>
                  <a:lnTo>
                    <a:pt x="3175" y="163322"/>
                  </a:lnTo>
                  <a:close/>
                </a:path>
              </a:pathLst>
            </a:custGeom>
            <a:solidFill>
              <a:srgbClr val="000000"/>
            </a:solidFill>
          </p:spPr>
        </p:sp>
        <p:sp>
          <p:nvSpPr>
            <p:cNvPr name="Freeform 24" id="24"/>
            <p:cNvSpPr/>
            <p:nvPr/>
          </p:nvSpPr>
          <p:spPr>
            <a:xfrm flipH="false" flipV="false" rot="0">
              <a:off x="63500" y="727837"/>
              <a:ext cx="1133983" cy="3175"/>
            </a:xfrm>
            <a:custGeom>
              <a:avLst/>
              <a:gdLst/>
              <a:ahLst/>
              <a:cxnLst/>
              <a:rect r="r" b="b" t="t" l="l"/>
              <a:pathLst>
                <a:path h="3175" w="1133983">
                  <a:moveTo>
                    <a:pt x="0" y="0"/>
                  </a:moveTo>
                  <a:lnTo>
                    <a:pt x="1133983" y="0"/>
                  </a:lnTo>
                  <a:lnTo>
                    <a:pt x="1133983" y="3175"/>
                  </a:lnTo>
                  <a:lnTo>
                    <a:pt x="0" y="3175"/>
                  </a:lnTo>
                  <a:close/>
                </a:path>
              </a:pathLst>
            </a:custGeom>
            <a:solidFill>
              <a:srgbClr val="000000"/>
            </a:solidFill>
          </p:spPr>
        </p:sp>
        <p:sp>
          <p:nvSpPr>
            <p:cNvPr name="Freeform 25" id="25"/>
            <p:cNvSpPr/>
            <p:nvPr/>
          </p:nvSpPr>
          <p:spPr>
            <a:xfrm flipH="false" flipV="false" rot="0">
              <a:off x="1197483" y="727837"/>
              <a:ext cx="1133983" cy="3175"/>
            </a:xfrm>
            <a:custGeom>
              <a:avLst/>
              <a:gdLst/>
              <a:ahLst/>
              <a:cxnLst/>
              <a:rect r="r" b="b" t="t" l="l"/>
              <a:pathLst>
                <a:path h="3175" w="1133983">
                  <a:moveTo>
                    <a:pt x="0" y="0"/>
                  </a:moveTo>
                  <a:lnTo>
                    <a:pt x="1133983" y="0"/>
                  </a:lnTo>
                  <a:lnTo>
                    <a:pt x="1133983" y="3175"/>
                  </a:lnTo>
                  <a:lnTo>
                    <a:pt x="0" y="3175"/>
                  </a:lnTo>
                  <a:close/>
                </a:path>
              </a:pathLst>
            </a:custGeom>
            <a:solidFill>
              <a:srgbClr val="000000"/>
            </a:solidFill>
          </p:spPr>
        </p:sp>
        <p:sp>
          <p:nvSpPr>
            <p:cNvPr name="Freeform 26" id="26"/>
            <p:cNvSpPr/>
            <p:nvPr/>
          </p:nvSpPr>
          <p:spPr>
            <a:xfrm flipH="false" flipV="false" rot="0">
              <a:off x="1195959" y="731012"/>
              <a:ext cx="3175" cy="163322"/>
            </a:xfrm>
            <a:custGeom>
              <a:avLst/>
              <a:gdLst/>
              <a:ahLst/>
              <a:cxnLst/>
              <a:rect r="r" b="b" t="t" l="l"/>
              <a:pathLst>
                <a:path h="163322" w="3175">
                  <a:moveTo>
                    <a:pt x="0" y="163322"/>
                  </a:moveTo>
                  <a:lnTo>
                    <a:pt x="0" y="0"/>
                  </a:lnTo>
                  <a:lnTo>
                    <a:pt x="3175" y="0"/>
                  </a:lnTo>
                  <a:lnTo>
                    <a:pt x="3175" y="163322"/>
                  </a:lnTo>
                  <a:close/>
                </a:path>
              </a:pathLst>
            </a:custGeom>
            <a:solidFill>
              <a:srgbClr val="000000"/>
            </a:solidFill>
          </p:spPr>
        </p:sp>
        <p:sp>
          <p:nvSpPr>
            <p:cNvPr name="Freeform 27" id="27"/>
            <p:cNvSpPr/>
            <p:nvPr/>
          </p:nvSpPr>
          <p:spPr>
            <a:xfrm flipH="false" flipV="false" rot="0">
              <a:off x="63500" y="894334"/>
              <a:ext cx="1133983" cy="3175"/>
            </a:xfrm>
            <a:custGeom>
              <a:avLst/>
              <a:gdLst/>
              <a:ahLst/>
              <a:cxnLst/>
              <a:rect r="r" b="b" t="t" l="l"/>
              <a:pathLst>
                <a:path h="3175" w="1133983">
                  <a:moveTo>
                    <a:pt x="0" y="0"/>
                  </a:moveTo>
                  <a:lnTo>
                    <a:pt x="1133983" y="0"/>
                  </a:lnTo>
                  <a:lnTo>
                    <a:pt x="1133983" y="3175"/>
                  </a:lnTo>
                  <a:lnTo>
                    <a:pt x="0" y="3175"/>
                  </a:lnTo>
                  <a:close/>
                </a:path>
              </a:pathLst>
            </a:custGeom>
            <a:solidFill>
              <a:srgbClr val="000000"/>
            </a:solidFill>
          </p:spPr>
        </p:sp>
        <p:sp>
          <p:nvSpPr>
            <p:cNvPr name="Freeform 28" id="28"/>
            <p:cNvSpPr/>
            <p:nvPr/>
          </p:nvSpPr>
          <p:spPr>
            <a:xfrm flipH="false" flipV="false" rot="0">
              <a:off x="1197483" y="894334"/>
              <a:ext cx="1133983" cy="3175"/>
            </a:xfrm>
            <a:custGeom>
              <a:avLst/>
              <a:gdLst/>
              <a:ahLst/>
              <a:cxnLst/>
              <a:rect r="r" b="b" t="t" l="l"/>
              <a:pathLst>
                <a:path h="3175" w="1133983">
                  <a:moveTo>
                    <a:pt x="0" y="0"/>
                  </a:moveTo>
                  <a:lnTo>
                    <a:pt x="1133983" y="0"/>
                  </a:lnTo>
                  <a:lnTo>
                    <a:pt x="1133983" y="3175"/>
                  </a:lnTo>
                  <a:lnTo>
                    <a:pt x="0" y="3175"/>
                  </a:lnTo>
                  <a:close/>
                </a:path>
              </a:pathLst>
            </a:custGeom>
            <a:solidFill>
              <a:srgbClr val="000000"/>
            </a:solidFill>
          </p:spPr>
        </p:sp>
        <p:sp>
          <p:nvSpPr>
            <p:cNvPr name="Freeform 29" id="29"/>
            <p:cNvSpPr/>
            <p:nvPr/>
          </p:nvSpPr>
          <p:spPr>
            <a:xfrm flipH="false" flipV="false" rot="0">
              <a:off x="1195959" y="63500"/>
              <a:ext cx="3175" cy="166497"/>
            </a:xfrm>
            <a:custGeom>
              <a:avLst/>
              <a:gdLst/>
              <a:ahLst/>
              <a:cxnLst/>
              <a:rect r="r" b="b" t="t" l="l"/>
              <a:pathLst>
                <a:path h="166497" w="3175">
                  <a:moveTo>
                    <a:pt x="0" y="166497"/>
                  </a:moveTo>
                  <a:lnTo>
                    <a:pt x="0" y="0"/>
                  </a:lnTo>
                  <a:lnTo>
                    <a:pt x="3175" y="0"/>
                  </a:lnTo>
                  <a:lnTo>
                    <a:pt x="3175" y="166497"/>
                  </a:lnTo>
                  <a:close/>
                </a:path>
              </a:pathLst>
            </a:custGeom>
            <a:solidFill>
              <a:srgbClr val="FFFFFF"/>
            </a:solidFill>
          </p:spPr>
        </p:sp>
      </p:grpSp>
      <p:grpSp>
        <p:nvGrpSpPr>
          <p:cNvPr name="Group 30" id="30"/>
          <p:cNvGrpSpPr>
            <a:grpSpLocks noChangeAspect="true"/>
          </p:cNvGrpSpPr>
          <p:nvPr/>
        </p:nvGrpSpPr>
        <p:grpSpPr>
          <a:xfrm rot="0">
            <a:off x="18512495" y="5145700"/>
            <a:ext cx="2395004" cy="794576"/>
            <a:chOff x="0" y="0"/>
            <a:chExt cx="2395004" cy="794576"/>
          </a:xfrm>
        </p:grpSpPr>
        <p:sp>
          <p:nvSpPr>
            <p:cNvPr name="Freeform 31" id="31"/>
            <p:cNvSpPr/>
            <p:nvPr/>
          </p:nvSpPr>
          <p:spPr>
            <a:xfrm flipH="false" flipV="false" rot="0">
              <a:off x="63500" y="63500"/>
              <a:ext cx="2267966" cy="166497"/>
            </a:xfrm>
            <a:custGeom>
              <a:avLst/>
              <a:gdLst/>
              <a:ahLst/>
              <a:cxnLst/>
              <a:rect r="r" b="b" t="t" l="l"/>
              <a:pathLst>
                <a:path h="166497" w="2267966">
                  <a:moveTo>
                    <a:pt x="0" y="0"/>
                  </a:moveTo>
                  <a:lnTo>
                    <a:pt x="1133983" y="0"/>
                  </a:lnTo>
                  <a:lnTo>
                    <a:pt x="1133983" y="166497"/>
                  </a:lnTo>
                  <a:lnTo>
                    <a:pt x="0" y="166497"/>
                  </a:lnTo>
                  <a:close/>
                  <a:moveTo>
                    <a:pt x="1133983" y="0"/>
                  </a:moveTo>
                  <a:lnTo>
                    <a:pt x="2267966" y="0"/>
                  </a:lnTo>
                  <a:lnTo>
                    <a:pt x="2267966" y="166497"/>
                  </a:lnTo>
                  <a:lnTo>
                    <a:pt x="1133983" y="166497"/>
                  </a:lnTo>
                  <a:close/>
                </a:path>
              </a:pathLst>
            </a:custGeom>
            <a:solidFill>
              <a:srgbClr val="00A0E9"/>
            </a:solidFill>
          </p:spPr>
        </p:sp>
        <p:sp>
          <p:nvSpPr>
            <p:cNvPr name="Freeform 32" id="32"/>
            <p:cNvSpPr/>
            <p:nvPr/>
          </p:nvSpPr>
          <p:spPr>
            <a:xfrm flipH="false" flipV="false" rot="0">
              <a:off x="63500" y="228473"/>
              <a:ext cx="1133983" cy="3175"/>
            </a:xfrm>
            <a:custGeom>
              <a:avLst/>
              <a:gdLst/>
              <a:ahLst/>
              <a:cxnLst/>
              <a:rect r="r" b="b" t="t" l="l"/>
              <a:pathLst>
                <a:path h="3175" w="1133983">
                  <a:moveTo>
                    <a:pt x="0" y="0"/>
                  </a:moveTo>
                  <a:lnTo>
                    <a:pt x="1133983" y="0"/>
                  </a:lnTo>
                  <a:lnTo>
                    <a:pt x="1133983" y="3175"/>
                  </a:lnTo>
                  <a:lnTo>
                    <a:pt x="0" y="3175"/>
                  </a:lnTo>
                  <a:close/>
                </a:path>
              </a:pathLst>
            </a:custGeom>
            <a:solidFill>
              <a:srgbClr val="000000"/>
            </a:solidFill>
          </p:spPr>
        </p:sp>
        <p:sp>
          <p:nvSpPr>
            <p:cNvPr name="Freeform 33" id="33"/>
            <p:cNvSpPr/>
            <p:nvPr/>
          </p:nvSpPr>
          <p:spPr>
            <a:xfrm flipH="false" flipV="false" rot="0">
              <a:off x="1197483" y="228473"/>
              <a:ext cx="1133983" cy="3175"/>
            </a:xfrm>
            <a:custGeom>
              <a:avLst/>
              <a:gdLst/>
              <a:ahLst/>
              <a:cxnLst/>
              <a:rect r="r" b="b" t="t" l="l"/>
              <a:pathLst>
                <a:path h="3175" w="1133983">
                  <a:moveTo>
                    <a:pt x="0" y="0"/>
                  </a:moveTo>
                  <a:lnTo>
                    <a:pt x="1133983" y="0"/>
                  </a:lnTo>
                  <a:lnTo>
                    <a:pt x="1133983" y="3175"/>
                  </a:lnTo>
                  <a:lnTo>
                    <a:pt x="0" y="3175"/>
                  </a:lnTo>
                  <a:close/>
                </a:path>
              </a:pathLst>
            </a:custGeom>
            <a:solidFill>
              <a:srgbClr val="000000"/>
            </a:solidFill>
          </p:spPr>
        </p:sp>
        <p:sp>
          <p:nvSpPr>
            <p:cNvPr name="Freeform 34" id="34"/>
            <p:cNvSpPr/>
            <p:nvPr/>
          </p:nvSpPr>
          <p:spPr>
            <a:xfrm flipH="false" flipV="false" rot="0">
              <a:off x="1195959" y="231648"/>
              <a:ext cx="3175" cy="163322"/>
            </a:xfrm>
            <a:custGeom>
              <a:avLst/>
              <a:gdLst/>
              <a:ahLst/>
              <a:cxnLst/>
              <a:rect r="r" b="b" t="t" l="l"/>
              <a:pathLst>
                <a:path h="163322" w="3175">
                  <a:moveTo>
                    <a:pt x="0" y="163322"/>
                  </a:moveTo>
                  <a:lnTo>
                    <a:pt x="0" y="0"/>
                  </a:lnTo>
                  <a:lnTo>
                    <a:pt x="3175" y="0"/>
                  </a:lnTo>
                  <a:lnTo>
                    <a:pt x="3175" y="163322"/>
                  </a:lnTo>
                  <a:close/>
                </a:path>
              </a:pathLst>
            </a:custGeom>
            <a:solidFill>
              <a:srgbClr val="000000"/>
            </a:solidFill>
          </p:spPr>
        </p:sp>
        <p:sp>
          <p:nvSpPr>
            <p:cNvPr name="Freeform 35" id="35"/>
            <p:cNvSpPr/>
            <p:nvPr/>
          </p:nvSpPr>
          <p:spPr>
            <a:xfrm flipH="false" flipV="false" rot="0">
              <a:off x="63500" y="394970"/>
              <a:ext cx="1133983" cy="3175"/>
            </a:xfrm>
            <a:custGeom>
              <a:avLst/>
              <a:gdLst/>
              <a:ahLst/>
              <a:cxnLst/>
              <a:rect r="r" b="b" t="t" l="l"/>
              <a:pathLst>
                <a:path h="3175" w="1133983">
                  <a:moveTo>
                    <a:pt x="0" y="0"/>
                  </a:moveTo>
                  <a:lnTo>
                    <a:pt x="1133983" y="0"/>
                  </a:lnTo>
                  <a:lnTo>
                    <a:pt x="1133983" y="3175"/>
                  </a:lnTo>
                  <a:lnTo>
                    <a:pt x="0" y="3175"/>
                  </a:lnTo>
                  <a:close/>
                </a:path>
              </a:pathLst>
            </a:custGeom>
            <a:solidFill>
              <a:srgbClr val="000000"/>
            </a:solidFill>
          </p:spPr>
        </p:sp>
        <p:sp>
          <p:nvSpPr>
            <p:cNvPr name="Freeform 36" id="36"/>
            <p:cNvSpPr/>
            <p:nvPr/>
          </p:nvSpPr>
          <p:spPr>
            <a:xfrm flipH="false" flipV="false" rot="0">
              <a:off x="1197483" y="394970"/>
              <a:ext cx="1133983" cy="3175"/>
            </a:xfrm>
            <a:custGeom>
              <a:avLst/>
              <a:gdLst/>
              <a:ahLst/>
              <a:cxnLst/>
              <a:rect r="r" b="b" t="t" l="l"/>
              <a:pathLst>
                <a:path h="3175" w="1133983">
                  <a:moveTo>
                    <a:pt x="0" y="0"/>
                  </a:moveTo>
                  <a:lnTo>
                    <a:pt x="1133983" y="0"/>
                  </a:lnTo>
                  <a:lnTo>
                    <a:pt x="1133983" y="3175"/>
                  </a:lnTo>
                  <a:lnTo>
                    <a:pt x="0" y="3175"/>
                  </a:lnTo>
                  <a:close/>
                </a:path>
              </a:pathLst>
            </a:custGeom>
            <a:solidFill>
              <a:srgbClr val="000000"/>
            </a:solidFill>
          </p:spPr>
        </p:sp>
        <p:sp>
          <p:nvSpPr>
            <p:cNvPr name="Freeform 37" id="37"/>
            <p:cNvSpPr/>
            <p:nvPr/>
          </p:nvSpPr>
          <p:spPr>
            <a:xfrm flipH="false" flipV="false" rot="0">
              <a:off x="1195959" y="398145"/>
              <a:ext cx="3175" cy="163322"/>
            </a:xfrm>
            <a:custGeom>
              <a:avLst/>
              <a:gdLst/>
              <a:ahLst/>
              <a:cxnLst/>
              <a:rect r="r" b="b" t="t" l="l"/>
              <a:pathLst>
                <a:path h="163322" w="3175">
                  <a:moveTo>
                    <a:pt x="0" y="163322"/>
                  </a:moveTo>
                  <a:lnTo>
                    <a:pt x="0" y="0"/>
                  </a:lnTo>
                  <a:lnTo>
                    <a:pt x="3175" y="0"/>
                  </a:lnTo>
                  <a:lnTo>
                    <a:pt x="3175" y="163322"/>
                  </a:lnTo>
                  <a:close/>
                </a:path>
              </a:pathLst>
            </a:custGeom>
            <a:solidFill>
              <a:srgbClr val="000000"/>
            </a:solidFill>
          </p:spPr>
        </p:sp>
        <p:sp>
          <p:nvSpPr>
            <p:cNvPr name="Freeform 38" id="38"/>
            <p:cNvSpPr/>
            <p:nvPr/>
          </p:nvSpPr>
          <p:spPr>
            <a:xfrm flipH="false" flipV="false" rot="0">
              <a:off x="63500" y="561467"/>
              <a:ext cx="1133983" cy="3175"/>
            </a:xfrm>
            <a:custGeom>
              <a:avLst/>
              <a:gdLst/>
              <a:ahLst/>
              <a:cxnLst/>
              <a:rect r="r" b="b" t="t" l="l"/>
              <a:pathLst>
                <a:path h="3175" w="1133983">
                  <a:moveTo>
                    <a:pt x="0" y="0"/>
                  </a:moveTo>
                  <a:lnTo>
                    <a:pt x="1133983" y="0"/>
                  </a:lnTo>
                  <a:lnTo>
                    <a:pt x="1133983" y="3175"/>
                  </a:lnTo>
                  <a:lnTo>
                    <a:pt x="0" y="3175"/>
                  </a:lnTo>
                  <a:close/>
                </a:path>
              </a:pathLst>
            </a:custGeom>
            <a:solidFill>
              <a:srgbClr val="000000"/>
            </a:solidFill>
          </p:spPr>
        </p:sp>
        <p:sp>
          <p:nvSpPr>
            <p:cNvPr name="Freeform 39" id="39"/>
            <p:cNvSpPr/>
            <p:nvPr/>
          </p:nvSpPr>
          <p:spPr>
            <a:xfrm flipH="false" flipV="false" rot="0">
              <a:off x="1197483" y="561467"/>
              <a:ext cx="1133983" cy="3175"/>
            </a:xfrm>
            <a:custGeom>
              <a:avLst/>
              <a:gdLst/>
              <a:ahLst/>
              <a:cxnLst/>
              <a:rect r="r" b="b" t="t" l="l"/>
              <a:pathLst>
                <a:path h="3175" w="1133983">
                  <a:moveTo>
                    <a:pt x="0" y="0"/>
                  </a:moveTo>
                  <a:lnTo>
                    <a:pt x="1133983" y="0"/>
                  </a:lnTo>
                  <a:lnTo>
                    <a:pt x="1133983" y="3175"/>
                  </a:lnTo>
                  <a:lnTo>
                    <a:pt x="0" y="3175"/>
                  </a:lnTo>
                  <a:close/>
                </a:path>
              </a:pathLst>
            </a:custGeom>
            <a:solidFill>
              <a:srgbClr val="000000"/>
            </a:solidFill>
          </p:spPr>
        </p:sp>
        <p:sp>
          <p:nvSpPr>
            <p:cNvPr name="Freeform 40" id="40"/>
            <p:cNvSpPr/>
            <p:nvPr/>
          </p:nvSpPr>
          <p:spPr>
            <a:xfrm flipH="false" flipV="false" rot="0">
              <a:off x="1195959" y="564515"/>
              <a:ext cx="3175" cy="163322"/>
            </a:xfrm>
            <a:custGeom>
              <a:avLst/>
              <a:gdLst/>
              <a:ahLst/>
              <a:cxnLst/>
              <a:rect r="r" b="b" t="t" l="l"/>
              <a:pathLst>
                <a:path h="163322" w="3175">
                  <a:moveTo>
                    <a:pt x="0" y="163322"/>
                  </a:moveTo>
                  <a:lnTo>
                    <a:pt x="0" y="0"/>
                  </a:lnTo>
                  <a:lnTo>
                    <a:pt x="3175" y="0"/>
                  </a:lnTo>
                  <a:lnTo>
                    <a:pt x="3175" y="163322"/>
                  </a:lnTo>
                  <a:close/>
                </a:path>
              </a:pathLst>
            </a:custGeom>
            <a:solidFill>
              <a:srgbClr val="000000"/>
            </a:solidFill>
          </p:spPr>
        </p:sp>
        <p:sp>
          <p:nvSpPr>
            <p:cNvPr name="Freeform 41" id="41"/>
            <p:cNvSpPr/>
            <p:nvPr/>
          </p:nvSpPr>
          <p:spPr>
            <a:xfrm flipH="false" flipV="false" rot="0">
              <a:off x="63500" y="727837"/>
              <a:ext cx="1133983" cy="3175"/>
            </a:xfrm>
            <a:custGeom>
              <a:avLst/>
              <a:gdLst/>
              <a:ahLst/>
              <a:cxnLst/>
              <a:rect r="r" b="b" t="t" l="l"/>
              <a:pathLst>
                <a:path h="3175" w="1133983">
                  <a:moveTo>
                    <a:pt x="0" y="0"/>
                  </a:moveTo>
                  <a:lnTo>
                    <a:pt x="1133983" y="0"/>
                  </a:lnTo>
                  <a:lnTo>
                    <a:pt x="1133983" y="3175"/>
                  </a:lnTo>
                  <a:lnTo>
                    <a:pt x="0" y="3175"/>
                  </a:lnTo>
                  <a:close/>
                </a:path>
              </a:pathLst>
            </a:custGeom>
            <a:solidFill>
              <a:srgbClr val="000000"/>
            </a:solidFill>
          </p:spPr>
        </p:sp>
        <p:sp>
          <p:nvSpPr>
            <p:cNvPr name="Freeform 42" id="42"/>
            <p:cNvSpPr/>
            <p:nvPr/>
          </p:nvSpPr>
          <p:spPr>
            <a:xfrm flipH="false" flipV="false" rot="0">
              <a:off x="1197483" y="727837"/>
              <a:ext cx="1133983" cy="3175"/>
            </a:xfrm>
            <a:custGeom>
              <a:avLst/>
              <a:gdLst/>
              <a:ahLst/>
              <a:cxnLst/>
              <a:rect r="r" b="b" t="t" l="l"/>
              <a:pathLst>
                <a:path h="3175" w="1133983">
                  <a:moveTo>
                    <a:pt x="0" y="0"/>
                  </a:moveTo>
                  <a:lnTo>
                    <a:pt x="1133983" y="0"/>
                  </a:lnTo>
                  <a:lnTo>
                    <a:pt x="1133983" y="3175"/>
                  </a:lnTo>
                  <a:lnTo>
                    <a:pt x="0" y="3175"/>
                  </a:lnTo>
                  <a:close/>
                </a:path>
              </a:pathLst>
            </a:custGeom>
            <a:solidFill>
              <a:srgbClr val="000000"/>
            </a:solidFill>
          </p:spPr>
        </p:sp>
        <p:sp>
          <p:nvSpPr>
            <p:cNvPr name="Freeform 43" id="43"/>
            <p:cNvSpPr/>
            <p:nvPr/>
          </p:nvSpPr>
          <p:spPr>
            <a:xfrm flipH="false" flipV="false" rot="0">
              <a:off x="1195959" y="63500"/>
              <a:ext cx="3175" cy="164973"/>
            </a:xfrm>
            <a:custGeom>
              <a:avLst/>
              <a:gdLst/>
              <a:ahLst/>
              <a:cxnLst/>
              <a:rect r="r" b="b" t="t" l="l"/>
              <a:pathLst>
                <a:path h="164973" w="3175">
                  <a:moveTo>
                    <a:pt x="0" y="164973"/>
                  </a:moveTo>
                  <a:lnTo>
                    <a:pt x="0" y="0"/>
                  </a:lnTo>
                  <a:lnTo>
                    <a:pt x="3175" y="0"/>
                  </a:lnTo>
                  <a:lnTo>
                    <a:pt x="3175" y="164973"/>
                  </a:lnTo>
                  <a:close/>
                </a:path>
              </a:pathLst>
            </a:custGeom>
            <a:solidFill>
              <a:srgbClr val="FFFFFF"/>
            </a:solidFill>
          </p:spPr>
        </p:sp>
      </p:grpSp>
      <p:sp>
        <p:nvSpPr>
          <p:cNvPr name="Freeform 44" id="44"/>
          <p:cNvSpPr/>
          <p:nvPr/>
        </p:nvSpPr>
        <p:spPr>
          <a:xfrm flipH="false" flipV="false" rot="0">
            <a:off x="13247999" y="4320007"/>
            <a:ext cx="1604791" cy="1134027"/>
          </a:xfrm>
          <a:custGeom>
            <a:avLst/>
            <a:gdLst/>
            <a:ahLst/>
            <a:cxnLst/>
            <a:rect r="r" b="b" t="t" l="l"/>
            <a:pathLst>
              <a:path h="1134027" w="1604791">
                <a:moveTo>
                  <a:pt x="0" y="0"/>
                </a:moveTo>
                <a:lnTo>
                  <a:pt x="1604791" y="0"/>
                </a:lnTo>
                <a:lnTo>
                  <a:pt x="1604791" y="1134027"/>
                </a:lnTo>
                <a:lnTo>
                  <a:pt x="0" y="1134027"/>
                </a:lnTo>
                <a:lnTo>
                  <a:pt x="0" y="0"/>
                </a:lnTo>
                <a:close/>
              </a:path>
            </a:pathLst>
          </a:custGeom>
          <a:blipFill>
            <a:blip r:embed="rId9"/>
            <a:stretch>
              <a:fillRect l="0" t="0" r="0" b="0"/>
            </a:stretch>
          </a:blipFill>
        </p:spPr>
      </p:sp>
      <p:grpSp>
        <p:nvGrpSpPr>
          <p:cNvPr name="Group 45" id="45"/>
          <p:cNvGrpSpPr>
            <a:grpSpLocks noChangeAspect="true"/>
          </p:cNvGrpSpPr>
          <p:nvPr/>
        </p:nvGrpSpPr>
        <p:grpSpPr>
          <a:xfrm rot="0">
            <a:off x="540001" y="4401007"/>
            <a:ext cx="2305079" cy="1928736"/>
            <a:chOff x="0" y="0"/>
            <a:chExt cx="2305075" cy="1928736"/>
          </a:xfrm>
        </p:grpSpPr>
        <p:sp>
          <p:nvSpPr>
            <p:cNvPr name="Freeform 46" id="46"/>
            <p:cNvSpPr/>
            <p:nvPr/>
          </p:nvSpPr>
          <p:spPr>
            <a:xfrm flipH="false" flipV="false" rot="0">
              <a:off x="0" y="0"/>
              <a:ext cx="2305050" cy="1928749"/>
            </a:xfrm>
            <a:custGeom>
              <a:avLst/>
              <a:gdLst/>
              <a:ahLst/>
              <a:cxnLst/>
              <a:rect r="r" b="b" t="t" l="l"/>
              <a:pathLst>
                <a:path h="1928749" w="2305050">
                  <a:moveTo>
                    <a:pt x="0" y="1928749"/>
                  </a:moveTo>
                  <a:lnTo>
                    <a:pt x="2305050" y="1928749"/>
                  </a:lnTo>
                  <a:lnTo>
                    <a:pt x="2305050" y="0"/>
                  </a:lnTo>
                  <a:lnTo>
                    <a:pt x="0" y="0"/>
                  </a:lnTo>
                  <a:close/>
                </a:path>
              </a:pathLst>
            </a:custGeom>
            <a:solidFill>
              <a:srgbClr val="F0F1F1"/>
            </a:solidFill>
          </p:spPr>
        </p:sp>
      </p:grpSp>
      <p:sp>
        <p:nvSpPr>
          <p:cNvPr name="Freeform 47" id="47"/>
          <p:cNvSpPr/>
          <p:nvPr/>
        </p:nvSpPr>
        <p:spPr>
          <a:xfrm flipH="false" flipV="false" rot="0">
            <a:off x="540001" y="4400998"/>
            <a:ext cx="2305079" cy="1928736"/>
          </a:xfrm>
          <a:custGeom>
            <a:avLst/>
            <a:gdLst/>
            <a:ahLst/>
            <a:cxnLst/>
            <a:rect r="r" b="b" t="t" l="l"/>
            <a:pathLst>
              <a:path h="1928736" w="2305079">
                <a:moveTo>
                  <a:pt x="0" y="0"/>
                </a:moveTo>
                <a:lnTo>
                  <a:pt x="2305078" y="0"/>
                </a:lnTo>
                <a:lnTo>
                  <a:pt x="2305078" y="1928736"/>
                </a:lnTo>
                <a:lnTo>
                  <a:pt x="0" y="1928736"/>
                </a:lnTo>
                <a:lnTo>
                  <a:pt x="0" y="0"/>
                </a:lnTo>
                <a:close/>
              </a:path>
            </a:pathLst>
          </a:custGeom>
          <a:blipFill>
            <a:blip r:embed="rId10"/>
            <a:stretch>
              <a:fillRect l="0" t="-823" r="0" b="-824"/>
            </a:stretch>
          </a:blipFill>
        </p:spPr>
      </p:sp>
      <p:grpSp>
        <p:nvGrpSpPr>
          <p:cNvPr name="Group 48" id="48"/>
          <p:cNvGrpSpPr>
            <a:grpSpLocks noChangeAspect="true"/>
          </p:cNvGrpSpPr>
          <p:nvPr/>
        </p:nvGrpSpPr>
        <p:grpSpPr>
          <a:xfrm rot="0">
            <a:off x="2950921" y="4401007"/>
            <a:ext cx="2305079" cy="1928736"/>
            <a:chOff x="0" y="0"/>
            <a:chExt cx="2305075" cy="1928736"/>
          </a:xfrm>
        </p:grpSpPr>
        <p:sp>
          <p:nvSpPr>
            <p:cNvPr name="Freeform 49" id="49"/>
            <p:cNvSpPr/>
            <p:nvPr/>
          </p:nvSpPr>
          <p:spPr>
            <a:xfrm flipH="false" flipV="false" rot="0">
              <a:off x="0" y="0"/>
              <a:ext cx="2305050" cy="1928749"/>
            </a:xfrm>
            <a:custGeom>
              <a:avLst/>
              <a:gdLst/>
              <a:ahLst/>
              <a:cxnLst/>
              <a:rect r="r" b="b" t="t" l="l"/>
              <a:pathLst>
                <a:path h="1928749" w="2305050">
                  <a:moveTo>
                    <a:pt x="0" y="1928749"/>
                  </a:moveTo>
                  <a:lnTo>
                    <a:pt x="2305050" y="1928749"/>
                  </a:lnTo>
                  <a:lnTo>
                    <a:pt x="2305050" y="0"/>
                  </a:lnTo>
                  <a:lnTo>
                    <a:pt x="0" y="0"/>
                  </a:lnTo>
                  <a:close/>
                </a:path>
              </a:pathLst>
            </a:custGeom>
            <a:solidFill>
              <a:srgbClr val="F0F1F1"/>
            </a:solidFill>
          </p:spPr>
        </p:sp>
      </p:grpSp>
      <p:sp>
        <p:nvSpPr>
          <p:cNvPr name="Freeform 50" id="50"/>
          <p:cNvSpPr/>
          <p:nvPr/>
        </p:nvSpPr>
        <p:spPr>
          <a:xfrm flipH="false" flipV="false" rot="0">
            <a:off x="2950921" y="4400998"/>
            <a:ext cx="2305079" cy="1928736"/>
          </a:xfrm>
          <a:custGeom>
            <a:avLst/>
            <a:gdLst/>
            <a:ahLst/>
            <a:cxnLst/>
            <a:rect r="r" b="b" t="t" l="l"/>
            <a:pathLst>
              <a:path h="1928736" w="2305079">
                <a:moveTo>
                  <a:pt x="0" y="0"/>
                </a:moveTo>
                <a:lnTo>
                  <a:pt x="2305079" y="0"/>
                </a:lnTo>
                <a:lnTo>
                  <a:pt x="2305079" y="1928736"/>
                </a:lnTo>
                <a:lnTo>
                  <a:pt x="0" y="1928736"/>
                </a:lnTo>
                <a:lnTo>
                  <a:pt x="0" y="0"/>
                </a:lnTo>
                <a:close/>
              </a:path>
            </a:pathLst>
          </a:custGeom>
          <a:blipFill>
            <a:blip r:embed="rId11"/>
            <a:stretch>
              <a:fillRect l="0" t="-823" r="0" b="-824"/>
            </a:stretch>
          </a:blipFill>
        </p:spPr>
      </p:sp>
      <p:grpSp>
        <p:nvGrpSpPr>
          <p:cNvPr name="Group 51" id="51"/>
          <p:cNvGrpSpPr>
            <a:grpSpLocks noChangeAspect="true"/>
          </p:cNvGrpSpPr>
          <p:nvPr/>
        </p:nvGrpSpPr>
        <p:grpSpPr>
          <a:xfrm rot="0">
            <a:off x="-63503" y="3081109"/>
            <a:ext cx="10819000" cy="222999"/>
            <a:chOff x="0" y="0"/>
            <a:chExt cx="10819003" cy="222999"/>
          </a:xfrm>
        </p:grpSpPr>
        <p:sp>
          <p:nvSpPr>
            <p:cNvPr name="Freeform 52" id="52"/>
            <p:cNvSpPr/>
            <p:nvPr/>
          </p:nvSpPr>
          <p:spPr>
            <a:xfrm flipH="false" flipV="false" rot="0">
              <a:off x="63500" y="109855"/>
              <a:ext cx="10702671" cy="3175"/>
            </a:xfrm>
            <a:custGeom>
              <a:avLst/>
              <a:gdLst/>
              <a:ahLst/>
              <a:cxnLst/>
              <a:rect r="r" b="b" t="t" l="l"/>
              <a:pathLst>
                <a:path h="3175" w="10702671">
                  <a:moveTo>
                    <a:pt x="0" y="0"/>
                  </a:moveTo>
                  <a:lnTo>
                    <a:pt x="0" y="3175"/>
                  </a:lnTo>
                  <a:lnTo>
                    <a:pt x="10287" y="3175"/>
                  </a:lnTo>
                  <a:lnTo>
                    <a:pt x="10287" y="0"/>
                  </a:lnTo>
                  <a:close/>
                  <a:moveTo>
                    <a:pt x="22987" y="0"/>
                  </a:moveTo>
                  <a:lnTo>
                    <a:pt x="22987" y="3175"/>
                  </a:lnTo>
                  <a:lnTo>
                    <a:pt x="35687" y="3175"/>
                  </a:lnTo>
                  <a:lnTo>
                    <a:pt x="35687" y="0"/>
                  </a:lnTo>
                  <a:close/>
                  <a:moveTo>
                    <a:pt x="48387" y="0"/>
                  </a:moveTo>
                  <a:lnTo>
                    <a:pt x="48387" y="3175"/>
                  </a:lnTo>
                  <a:lnTo>
                    <a:pt x="61087" y="3175"/>
                  </a:lnTo>
                  <a:lnTo>
                    <a:pt x="61087" y="0"/>
                  </a:lnTo>
                  <a:close/>
                  <a:moveTo>
                    <a:pt x="73787" y="0"/>
                  </a:moveTo>
                  <a:lnTo>
                    <a:pt x="73787" y="3175"/>
                  </a:lnTo>
                  <a:lnTo>
                    <a:pt x="86487" y="3175"/>
                  </a:lnTo>
                  <a:lnTo>
                    <a:pt x="86487" y="0"/>
                  </a:lnTo>
                  <a:close/>
                  <a:moveTo>
                    <a:pt x="99187" y="0"/>
                  </a:moveTo>
                  <a:lnTo>
                    <a:pt x="99187" y="3175"/>
                  </a:lnTo>
                  <a:lnTo>
                    <a:pt x="111887" y="3175"/>
                  </a:lnTo>
                  <a:lnTo>
                    <a:pt x="111887" y="0"/>
                  </a:lnTo>
                  <a:close/>
                  <a:moveTo>
                    <a:pt x="124587" y="0"/>
                  </a:moveTo>
                  <a:lnTo>
                    <a:pt x="124587" y="3175"/>
                  </a:lnTo>
                  <a:lnTo>
                    <a:pt x="137287" y="3175"/>
                  </a:lnTo>
                  <a:lnTo>
                    <a:pt x="137287" y="0"/>
                  </a:lnTo>
                  <a:close/>
                  <a:moveTo>
                    <a:pt x="149987" y="0"/>
                  </a:moveTo>
                  <a:lnTo>
                    <a:pt x="149987" y="3175"/>
                  </a:lnTo>
                  <a:lnTo>
                    <a:pt x="162687" y="3175"/>
                  </a:lnTo>
                  <a:lnTo>
                    <a:pt x="162687" y="0"/>
                  </a:lnTo>
                  <a:close/>
                  <a:moveTo>
                    <a:pt x="175387" y="0"/>
                  </a:moveTo>
                  <a:lnTo>
                    <a:pt x="175387" y="3175"/>
                  </a:lnTo>
                  <a:lnTo>
                    <a:pt x="188087" y="3175"/>
                  </a:lnTo>
                  <a:lnTo>
                    <a:pt x="188087" y="0"/>
                  </a:lnTo>
                  <a:close/>
                  <a:moveTo>
                    <a:pt x="200787" y="0"/>
                  </a:moveTo>
                  <a:lnTo>
                    <a:pt x="200787" y="3175"/>
                  </a:lnTo>
                  <a:lnTo>
                    <a:pt x="213487" y="3175"/>
                  </a:lnTo>
                  <a:lnTo>
                    <a:pt x="213487" y="0"/>
                  </a:lnTo>
                  <a:close/>
                  <a:moveTo>
                    <a:pt x="226187" y="0"/>
                  </a:moveTo>
                  <a:lnTo>
                    <a:pt x="226187" y="3175"/>
                  </a:lnTo>
                  <a:lnTo>
                    <a:pt x="238887" y="3175"/>
                  </a:lnTo>
                  <a:lnTo>
                    <a:pt x="238887" y="0"/>
                  </a:lnTo>
                  <a:close/>
                  <a:moveTo>
                    <a:pt x="251587" y="0"/>
                  </a:moveTo>
                  <a:lnTo>
                    <a:pt x="251587" y="3175"/>
                  </a:lnTo>
                  <a:lnTo>
                    <a:pt x="264287" y="3175"/>
                  </a:lnTo>
                  <a:lnTo>
                    <a:pt x="264287" y="0"/>
                  </a:lnTo>
                  <a:close/>
                  <a:moveTo>
                    <a:pt x="276987" y="0"/>
                  </a:moveTo>
                  <a:lnTo>
                    <a:pt x="276987" y="3175"/>
                  </a:lnTo>
                  <a:lnTo>
                    <a:pt x="289687" y="3175"/>
                  </a:lnTo>
                  <a:lnTo>
                    <a:pt x="289687" y="0"/>
                  </a:lnTo>
                  <a:close/>
                  <a:moveTo>
                    <a:pt x="302387" y="0"/>
                  </a:moveTo>
                  <a:lnTo>
                    <a:pt x="302387" y="3175"/>
                  </a:lnTo>
                  <a:lnTo>
                    <a:pt x="315087" y="3175"/>
                  </a:lnTo>
                  <a:lnTo>
                    <a:pt x="315087" y="0"/>
                  </a:lnTo>
                  <a:close/>
                  <a:moveTo>
                    <a:pt x="327787" y="0"/>
                  </a:moveTo>
                  <a:lnTo>
                    <a:pt x="327787" y="3175"/>
                  </a:lnTo>
                  <a:lnTo>
                    <a:pt x="340487" y="3175"/>
                  </a:lnTo>
                  <a:lnTo>
                    <a:pt x="340487" y="0"/>
                  </a:lnTo>
                  <a:close/>
                  <a:moveTo>
                    <a:pt x="353187" y="0"/>
                  </a:moveTo>
                  <a:lnTo>
                    <a:pt x="353187" y="3175"/>
                  </a:lnTo>
                  <a:lnTo>
                    <a:pt x="365887" y="3175"/>
                  </a:lnTo>
                  <a:lnTo>
                    <a:pt x="365887" y="0"/>
                  </a:lnTo>
                  <a:close/>
                  <a:moveTo>
                    <a:pt x="378587" y="0"/>
                  </a:moveTo>
                  <a:lnTo>
                    <a:pt x="378587" y="3175"/>
                  </a:lnTo>
                  <a:lnTo>
                    <a:pt x="391287" y="3175"/>
                  </a:lnTo>
                  <a:lnTo>
                    <a:pt x="391287" y="0"/>
                  </a:lnTo>
                  <a:close/>
                  <a:moveTo>
                    <a:pt x="403987" y="0"/>
                  </a:moveTo>
                  <a:lnTo>
                    <a:pt x="403987" y="3175"/>
                  </a:lnTo>
                  <a:lnTo>
                    <a:pt x="416687" y="3175"/>
                  </a:lnTo>
                  <a:lnTo>
                    <a:pt x="416687" y="0"/>
                  </a:lnTo>
                  <a:close/>
                  <a:moveTo>
                    <a:pt x="429387" y="0"/>
                  </a:moveTo>
                  <a:lnTo>
                    <a:pt x="429387" y="3175"/>
                  </a:lnTo>
                  <a:lnTo>
                    <a:pt x="442087" y="3175"/>
                  </a:lnTo>
                  <a:lnTo>
                    <a:pt x="442087" y="0"/>
                  </a:lnTo>
                  <a:close/>
                  <a:moveTo>
                    <a:pt x="454787" y="0"/>
                  </a:moveTo>
                  <a:lnTo>
                    <a:pt x="454787" y="3175"/>
                  </a:lnTo>
                  <a:lnTo>
                    <a:pt x="467487" y="3175"/>
                  </a:lnTo>
                  <a:lnTo>
                    <a:pt x="467487" y="0"/>
                  </a:lnTo>
                  <a:close/>
                  <a:moveTo>
                    <a:pt x="480187" y="0"/>
                  </a:moveTo>
                  <a:lnTo>
                    <a:pt x="480187" y="3175"/>
                  </a:lnTo>
                  <a:lnTo>
                    <a:pt x="492887" y="3175"/>
                  </a:lnTo>
                  <a:lnTo>
                    <a:pt x="492887" y="0"/>
                  </a:lnTo>
                  <a:close/>
                  <a:moveTo>
                    <a:pt x="505587" y="0"/>
                  </a:moveTo>
                  <a:lnTo>
                    <a:pt x="505587" y="3175"/>
                  </a:lnTo>
                  <a:lnTo>
                    <a:pt x="518287" y="3175"/>
                  </a:lnTo>
                  <a:lnTo>
                    <a:pt x="518287" y="0"/>
                  </a:lnTo>
                  <a:close/>
                  <a:moveTo>
                    <a:pt x="530987" y="0"/>
                  </a:moveTo>
                  <a:lnTo>
                    <a:pt x="530987" y="3175"/>
                  </a:lnTo>
                  <a:lnTo>
                    <a:pt x="543687" y="3175"/>
                  </a:lnTo>
                  <a:lnTo>
                    <a:pt x="543687" y="0"/>
                  </a:lnTo>
                  <a:close/>
                  <a:moveTo>
                    <a:pt x="556387" y="0"/>
                  </a:moveTo>
                  <a:lnTo>
                    <a:pt x="556387" y="3175"/>
                  </a:lnTo>
                  <a:lnTo>
                    <a:pt x="569087" y="3175"/>
                  </a:lnTo>
                  <a:lnTo>
                    <a:pt x="569087" y="0"/>
                  </a:lnTo>
                  <a:close/>
                  <a:moveTo>
                    <a:pt x="581787" y="0"/>
                  </a:moveTo>
                  <a:lnTo>
                    <a:pt x="581787" y="3175"/>
                  </a:lnTo>
                  <a:lnTo>
                    <a:pt x="594487" y="3175"/>
                  </a:lnTo>
                  <a:lnTo>
                    <a:pt x="594487" y="0"/>
                  </a:lnTo>
                  <a:close/>
                  <a:moveTo>
                    <a:pt x="607187" y="0"/>
                  </a:moveTo>
                  <a:lnTo>
                    <a:pt x="607187" y="3175"/>
                  </a:lnTo>
                  <a:lnTo>
                    <a:pt x="619887" y="3175"/>
                  </a:lnTo>
                  <a:lnTo>
                    <a:pt x="619887" y="0"/>
                  </a:lnTo>
                  <a:close/>
                  <a:moveTo>
                    <a:pt x="632587" y="0"/>
                  </a:moveTo>
                  <a:lnTo>
                    <a:pt x="632587" y="3175"/>
                  </a:lnTo>
                  <a:lnTo>
                    <a:pt x="645287" y="3175"/>
                  </a:lnTo>
                  <a:lnTo>
                    <a:pt x="645287" y="0"/>
                  </a:lnTo>
                  <a:close/>
                  <a:moveTo>
                    <a:pt x="657987" y="0"/>
                  </a:moveTo>
                  <a:lnTo>
                    <a:pt x="657987" y="3175"/>
                  </a:lnTo>
                  <a:lnTo>
                    <a:pt x="670687" y="3175"/>
                  </a:lnTo>
                  <a:lnTo>
                    <a:pt x="670687" y="0"/>
                  </a:lnTo>
                  <a:close/>
                  <a:moveTo>
                    <a:pt x="683387" y="0"/>
                  </a:moveTo>
                  <a:lnTo>
                    <a:pt x="683387" y="3175"/>
                  </a:lnTo>
                  <a:lnTo>
                    <a:pt x="696087" y="3175"/>
                  </a:lnTo>
                  <a:lnTo>
                    <a:pt x="696087" y="0"/>
                  </a:lnTo>
                  <a:close/>
                  <a:moveTo>
                    <a:pt x="708787" y="0"/>
                  </a:moveTo>
                  <a:lnTo>
                    <a:pt x="708787" y="3175"/>
                  </a:lnTo>
                  <a:lnTo>
                    <a:pt x="721487" y="3175"/>
                  </a:lnTo>
                  <a:lnTo>
                    <a:pt x="721487" y="0"/>
                  </a:lnTo>
                  <a:close/>
                  <a:moveTo>
                    <a:pt x="734187" y="0"/>
                  </a:moveTo>
                  <a:lnTo>
                    <a:pt x="734187" y="3175"/>
                  </a:lnTo>
                  <a:lnTo>
                    <a:pt x="746887" y="3175"/>
                  </a:lnTo>
                  <a:lnTo>
                    <a:pt x="746887" y="0"/>
                  </a:lnTo>
                  <a:close/>
                  <a:moveTo>
                    <a:pt x="759587" y="0"/>
                  </a:moveTo>
                  <a:lnTo>
                    <a:pt x="759587" y="3175"/>
                  </a:lnTo>
                  <a:lnTo>
                    <a:pt x="772287" y="3175"/>
                  </a:lnTo>
                  <a:lnTo>
                    <a:pt x="772287" y="0"/>
                  </a:lnTo>
                  <a:close/>
                  <a:moveTo>
                    <a:pt x="784987" y="0"/>
                  </a:moveTo>
                  <a:lnTo>
                    <a:pt x="784987" y="3175"/>
                  </a:lnTo>
                  <a:lnTo>
                    <a:pt x="797687" y="3175"/>
                  </a:lnTo>
                  <a:lnTo>
                    <a:pt x="797687" y="0"/>
                  </a:lnTo>
                  <a:close/>
                  <a:moveTo>
                    <a:pt x="810387" y="0"/>
                  </a:moveTo>
                  <a:lnTo>
                    <a:pt x="810387" y="3175"/>
                  </a:lnTo>
                  <a:lnTo>
                    <a:pt x="823087" y="3175"/>
                  </a:lnTo>
                  <a:lnTo>
                    <a:pt x="823087" y="0"/>
                  </a:lnTo>
                  <a:close/>
                  <a:moveTo>
                    <a:pt x="835787" y="0"/>
                  </a:moveTo>
                  <a:lnTo>
                    <a:pt x="835787" y="3175"/>
                  </a:lnTo>
                  <a:lnTo>
                    <a:pt x="848487" y="3175"/>
                  </a:lnTo>
                  <a:lnTo>
                    <a:pt x="848487" y="0"/>
                  </a:lnTo>
                  <a:close/>
                  <a:moveTo>
                    <a:pt x="861187" y="0"/>
                  </a:moveTo>
                  <a:lnTo>
                    <a:pt x="861187" y="3175"/>
                  </a:lnTo>
                  <a:lnTo>
                    <a:pt x="873887" y="3175"/>
                  </a:lnTo>
                  <a:lnTo>
                    <a:pt x="873887" y="0"/>
                  </a:lnTo>
                  <a:close/>
                  <a:moveTo>
                    <a:pt x="886587" y="0"/>
                  </a:moveTo>
                  <a:lnTo>
                    <a:pt x="886587" y="3175"/>
                  </a:lnTo>
                  <a:lnTo>
                    <a:pt x="899287" y="3175"/>
                  </a:lnTo>
                  <a:lnTo>
                    <a:pt x="899287" y="0"/>
                  </a:lnTo>
                  <a:close/>
                  <a:moveTo>
                    <a:pt x="911987" y="0"/>
                  </a:moveTo>
                  <a:lnTo>
                    <a:pt x="911987" y="3175"/>
                  </a:lnTo>
                  <a:lnTo>
                    <a:pt x="924687" y="3175"/>
                  </a:lnTo>
                  <a:lnTo>
                    <a:pt x="924687" y="0"/>
                  </a:lnTo>
                  <a:close/>
                  <a:moveTo>
                    <a:pt x="937387" y="0"/>
                  </a:moveTo>
                  <a:lnTo>
                    <a:pt x="937387" y="3175"/>
                  </a:lnTo>
                  <a:lnTo>
                    <a:pt x="950087" y="3175"/>
                  </a:lnTo>
                  <a:lnTo>
                    <a:pt x="950087" y="0"/>
                  </a:lnTo>
                  <a:close/>
                  <a:moveTo>
                    <a:pt x="962787" y="0"/>
                  </a:moveTo>
                  <a:lnTo>
                    <a:pt x="962787" y="3175"/>
                  </a:lnTo>
                  <a:lnTo>
                    <a:pt x="975487" y="3175"/>
                  </a:lnTo>
                  <a:lnTo>
                    <a:pt x="975487" y="0"/>
                  </a:lnTo>
                  <a:close/>
                  <a:moveTo>
                    <a:pt x="988187" y="0"/>
                  </a:moveTo>
                  <a:lnTo>
                    <a:pt x="988187" y="3175"/>
                  </a:lnTo>
                  <a:lnTo>
                    <a:pt x="1000887" y="3175"/>
                  </a:lnTo>
                  <a:lnTo>
                    <a:pt x="1000887" y="0"/>
                  </a:lnTo>
                  <a:close/>
                  <a:moveTo>
                    <a:pt x="1013587" y="0"/>
                  </a:moveTo>
                  <a:lnTo>
                    <a:pt x="1013587" y="3175"/>
                  </a:lnTo>
                  <a:lnTo>
                    <a:pt x="1026287" y="3175"/>
                  </a:lnTo>
                  <a:lnTo>
                    <a:pt x="1026287" y="0"/>
                  </a:lnTo>
                  <a:close/>
                  <a:moveTo>
                    <a:pt x="1038987" y="0"/>
                  </a:moveTo>
                  <a:lnTo>
                    <a:pt x="1038987" y="3175"/>
                  </a:lnTo>
                  <a:lnTo>
                    <a:pt x="1051687" y="3175"/>
                  </a:lnTo>
                  <a:lnTo>
                    <a:pt x="1051687" y="0"/>
                  </a:lnTo>
                  <a:close/>
                  <a:moveTo>
                    <a:pt x="1064387" y="0"/>
                  </a:moveTo>
                  <a:lnTo>
                    <a:pt x="1064387" y="3175"/>
                  </a:lnTo>
                  <a:lnTo>
                    <a:pt x="1077087" y="3175"/>
                  </a:lnTo>
                  <a:lnTo>
                    <a:pt x="1077087" y="0"/>
                  </a:lnTo>
                  <a:close/>
                  <a:moveTo>
                    <a:pt x="1089787" y="0"/>
                  </a:moveTo>
                  <a:lnTo>
                    <a:pt x="1089787" y="3175"/>
                  </a:lnTo>
                  <a:lnTo>
                    <a:pt x="1102487" y="3175"/>
                  </a:lnTo>
                  <a:lnTo>
                    <a:pt x="1102487" y="0"/>
                  </a:lnTo>
                  <a:close/>
                  <a:moveTo>
                    <a:pt x="1115187" y="0"/>
                  </a:moveTo>
                  <a:lnTo>
                    <a:pt x="1115187" y="3175"/>
                  </a:lnTo>
                  <a:lnTo>
                    <a:pt x="1127887" y="3175"/>
                  </a:lnTo>
                  <a:lnTo>
                    <a:pt x="1127887" y="0"/>
                  </a:lnTo>
                  <a:close/>
                  <a:moveTo>
                    <a:pt x="1140587" y="0"/>
                  </a:moveTo>
                  <a:lnTo>
                    <a:pt x="1140587" y="3175"/>
                  </a:lnTo>
                  <a:lnTo>
                    <a:pt x="1153287" y="3175"/>
                  </a:lnTo>
                  <a:lnTo>
                    <a:pt x="1153287" y="0"/>
                  </a:lnTo>
                  <a:close/>
                  <a:moveTo>
                    <a:pt x="1165987" y="0"/>
                  </a:moveTo>
                  <a:lnTo>
                    <a:pt x="1165987" y="3175"/>
                  </a:lnTo>
                  <a:lnTo>
                    <a:pt x="1178687" y="3175"/>
                  </a:lnTo>
                  <a:lnTo>
                    <a:pt x="1178687" y="0"/>
                  </a:lnTo>
                  <a:close/>
                  <a:moveTo>
                    <a:pt x="1191387" y="0"/>
                  </a:moveTo>
                  <a:lnTo>
                    <a:pt x="1191387" y="3175"/>
                  </a:lnTo>
                  <a:lnTo>
                    <a:pt x="1204087" y="3175"/>
                  </a:lnTo>
                  <a:lnTo>
                    <a:pt x="1204087" y="0"/>
                  </a:lnTo>
                  <a:close/>
                  <a:moveTo>
                    <a:pt x="1216787" y="0"/>
                  </a:moveTo>
                  <a:lnTo>
                    <a:pt x="1216787" y="3175"/>
                  </a:lnTo>
                  <a:lnTo>
                    <a:pt x="1229487" y="3175"/>
                  </a:lnTo>
                  <a:lnTo>
                    <a:pt x="1229487" y="0"/>
                  </a:lnTo>
                  <a:close/>
                  <a:moveTo>
                    <a:pt x="1242187" y="0"/>
                  </a:moveTo>
                  <a:lnTo>
                    <a:pt x="1242187" y="3175"/>
                  </a:lnTo>
                  <a:lnTo>
                    <a:pt x="1254887" y="3175"/>
                  </a:lnTo>
                  <a:lnTo>
                    <a:pt x="1254887" y="0"/>
                  </a:lnTo>
                  <a:close/>
                  <a:moveTo>
                    <a:pt x="1267587" y="0"/>
                  </a:moveTo>
                  <a:lnTo>
                    <a:pt x="1267587" y="3175"/>
                  </a:lnTo>
                  <a:lnTo>
                    <a:pt x="1280287" y="3175"/>
                  </a:lnTo>
                  <a:lnTo>
                    <a:pt x="1280287" y="0"/>
                  </a:lnTo>
                  <a:close/>
                  <a:moveTo>
                    <a:pt x="1292987" y="0"/>
                  </a:moveTo>
                  <a:lnTo>
                    <a:pt x="1292987" y="3175"/>
                  </a:lnTo>
                  <a:lnTo>
                    <a:pt x="1305687" y="3175"/>
                  </a:lnTo>
                  <a:lnTo>
                    <a:pt x="1305687" y="0"/>
                  </a:lnTo>
                  <a:close/>
                  <a:moveTo>
                    <a:pt x="1318387" y="0"/>
                  </a:moveTo>
                  <a:lnTo>
                    <a:pt x="1318387" y="3175"/>
                  </a:lnTo>
                  <a:lnTo>
                    <a:pt x="1331087" y="3175"/>
                  </a:lnTo>
                  <a:lnTo>
                    <a:pt x="1331087" y="0"/>
                  </a:lnTo>
                  <a:close/>
                  <a:moveTo>
                    <a:pt x="1343787" y="0"/>
                  </a:moveTo>
                  <a:lnTo>
                    <a:pt x="1343787" y="3175"/>
                  </a:lnTo>
                  <a:lnTo>
                    <a:pt x="1356487" y="3175"/>
                  </a:lnTo>
                  <a:lnTo>
                    <a:pt x="1356487" y="0"/>
                  </a:lnTo>
                  <a:close/>
                  <a:moveTo>
                    <a:pt x="1369187" y="0"/>
                  </a:moveTo>
                  <a:lnTo>
                    <a:pt x="1369187" y="3175"/>
                  </a:lnTo>
                  <a:lnTo>
                    <a:pt x="1381887" y="3175"/>
                  </a:lnTo>
                  <a:lnTo>
                    <a:pt x="1381887" y="0"/>
                  </a:lnTo>
                  <a:close/>
                  <a:moveTo>
                    <a:pt x="1394587" y="0"/>
                  </a:moveTo>
                  <a:lnTo>
                    <a:pt x="1394587" y="3175"/>
                  </a:lnTo>
                  <a:lnTo>
                    <a:pt x="1407287" y="3175"/>
                  </a:lnTo>
                  <a:lnTo>
                    <a:pt x="1407287" y="0"/>
                  </a:lnTo>
                  <a:close/>
                  <a:moveTo>
                    <a:pt x="1419987" y="0"/>
                  </a:moveTo>
                  <a:lnTo>
                    <a:pt x="1419987" y="3175"/>
                  </a:lnTo>
                  <a:lnTo>
                    <a:pt x="1432687" y="3175"/>
                  </a:lnTo>
                  <a:lnTo>
                    <a:pt x="1432687" y="0"/>
                  </a:lnTo>
                  <a:close/>
                  <a:moveTo>
                    <a:pt x="1445387" y="0"/>
                  </a:moveTo>
                  <a:lnTo>
                    <a:pt x="1445387" y="3175"/>
                  </a:lnTo>
                  <a:lnTo>
                    <a:pt x="1458087" y="3175"/>
                  </a:lnTo>
                  <a:lnTo>
                    <a:pt x="1458087" y="0"/>
                  </a:lnTo>
                  <a:close/>
                  <a:moveTo>
                    <a:pt x="1470787" y="0"/>
                  </a:moveTo>
                  <a:lnTo>
                    <a:pt x="1470787" y="3175"/>
                  </a:lnTo>
                  <a:lnTo>
                    <a:pt x="1483487" y="3175"/>
                  </a:lnTo>
                  <a:lnTo>
                    <a:pt x="1483487" y="0"/>
                  </a:lnTo>
                  <a:close/>
                  <a:moveTo>
                    <a:pt x="1496187" y="0"/>
                  </a:moveTo>
                  <a:lnTo>
                    <a:pt x="1496187" y="3175"/>
                  </a:lnTo>
                  <a:lnTo>
                    <a:pt x="1508887" y="3175"/>
                  </a:lnTo>
                  <a:lnTo>
                    <a:pt x="1508887" y="0"/>
                  </a:lnTo>
                  <a:close/>
                  <a:moveTo>
                    <a:pt x="1521587" y="0"/>
                  </a:moveTo>
                  <a:lnTo>
                    <a:pt x="1521587" y="3175"/>
                  </a:lnTo>
                  <a:lnTo>
                    <a:pt x="1534287" y="3175"/>
                  </a:lnTo>
                  <a:lnTo>
                    <a:pt x="1534287" y="0"/>
                  </a:lnTo>
                  <a:close/>
                  <a:moveTo>
                    <a:pt x="1546987" y="0"/>
                  </a:moveTo>
                  <a:lnTo>
                    <a:pt x="1546987" y="3175"/>
                  </a:lnTo>
                  <a:lnTo>
                    <a:pt x="1559687" y="3175"/>
                  </a:lnTo>
                  <a:lnTo>
                    <a:pt x="1559687" y="0"/>
                  </a:lnTo>
                  <a:close/>
                  <a:moveTo>
                    <a:pt x="1572387" y="0"/>
                  </a:moveTo>
                  <a:lnTo>
                    <a:pt x="1572387" y="3175"/>
                  </a:lnTo>
                  <a:lnTo>
                    <a:pt x="1585087" y="3175"/>
                  </a:lnTo>
                  <a:lnTo>
                    <a:pt x="1585087" y="0"/>
                  </a:lnTo>
                  <a:close/>
                  <a:moveTo>
                    <a:pt x="1597787" y="0"/>
                  </a:moveTo>
                  <a:lnTo>
                    <a:pt x="1597787" y="3175"/>
                  </a:lnTo>
                  <a:lnTo>
                    <a:pt x="1610487" y="3175"/>
                  </a:lnTo>
                  <a:lnTo>
                    <a:pt x="1610487" y="0"/>
                  </a:lnTo>
                  <a:close/>
                  <a:moveTo>
                    <a:pt x="1623187" y="0"/>
                  </a:moveTo>
                  <a:lnTo>
                    <a:pt x="1623187" y="3175"/>
                  </a:lnTo>
                  <a:lnTo>
                    <a:pt x="1635887" y="3175"/>
                  </a:lnTo>
                  <a:lnTo>
                    <a:pt x="1635887" y="0"/>
                  </a:lnTo>
                  <a:close/>
                  <a:moveTo>
                    <a:pt x="1648587" y="0"/>
                  </a:moveTo>
                  <a:lnTo>
                    <a:pt x="1648587" y="3175"/>
                  </a:lnTo>
                  <a:lnTo>
                    <a:pt x="1661287" y="3175"/>
                  </a:lnTo>
                  <a:lnTo>
                    <a:pt x="1661287" y="0"/>
                  </a:lnTo>
                  <a:close/>
                  <a:moveTo>
                    <a:pt x="1673987" y="0"/>
                  </a:moveTo>
                  <a:lnTo>
                    <a:pt x="1673987" y="3175"/>
                  </a:lnTo>
                  <a:lnTo>
                    <a:pt x="1686687" y="3175"/>
                  </a:lnTo>
                  <a:lnTo>
                    <a:pt x="1686687" y="0"/>
                  </a:lnTo>
                  <a:close/>
                  <a:moveTo>
                    <a:pt x="1699387" y="0"/>
                  </a:moveTo>
                  <a:lnTo>
                    <a:pt x="1699387" y="3175"/>
                  </a:lnTo>
                  <a:lnTo>
                    <a:pt x="1712087" y="3175"/>
                  </a:lnTo>
                  <a:lnTo>
                    <a:pt x="1712087" y="0"/>
                  </a:lnTo>
                  <a:close/>
                  <a:moveTo>
                    <a:pt x="1724787" y="0"/>
                  </a:moveTo>
                  <a:lnTo>
                    <a:pt x="1724787" y="3175"/>
                  </a:lnTo>
                  <a:lnTo>
                    <a:pt x="1737487" y="3175"/>
                  </a:lnTo>
                  <a:lnTo>
                    <a:pt x="1737487" y="0"/>
                  </a:lnTo>
                  <a:close/>
                  <a:moveTo>
                    <a:pt x="1750187" y="0"/>
                  </a:moveTo>
                  <a:lnTo>
                    <a:pt x="1750187" y="3175"/>
                  </a:lnTo>
                  <a:lnTo>
                    <a:pt x="1762887" y="3175"/>
                  </a:lnTo>
                  <a:lnTo>
                    <a:pt x="1762887" y="0"/>
                  </a:lnTo>
                  <a:close/>
                  <a:moveTo>
                    <a:pt x="1775587" y="0"/>
                  </a:moveTo>
                  <a:lnTo>
                    <a:pt x="1775587" y="3175"/>
                  </a:lnTo>
                  <a:lnTo>
                    <a:pt x="1788287" y="3175"/>
                  </a:lnTo>
                  <a:lnTo>
                    <a:pt x="1788287" y="0"/>
                  </a:lnTo>
                  <a:close/>
                  <a:moveTo>
                    <a:pt x="1800987" y="0"/>
                  </a:moveTo>
                  <a:lnTo>
                    <a:pt x="1800987" y="3175"/>
                  </a:lnTo>
                  <a:lnTo>
                    <a:pt x="1813687" y="3175"/>
                  </a:lnTo>
                  <a:lnTo>
                    <a:pt x="1813687" y="0"/>
                  </a:lnTo>
                  <a:close/>
                  <a:moveTo>
                    <a:pt x="1826387" y="0"/>
                  </a:moveTo>
                  <a:lnTo>
                    <a:pt x="1826387" y="3175"/>
                  </a:lnTo>
                  <a:lnTo>
                    <a:pt x="1839087" y="3175"/>
                  </a:lnTo>
                  <a:lnTo>
                    <a:pt x="1839087" y="0"/>
                  </a:lnTo>
                  <a:close/>
                  <a:moveTo>
                    <a:pt x="1851787" y="0"/>
                  </a:moveTo>
                  <a:lnTo>
                    <a:pt x="1851787" y="3175"/>
                  </a:lnTo>
                  <a:lnTo>
                    <a:pt x="1864487" y="3175"/>
                  </a:lnTo>
                  <a:lnTo>
                    <a:pt x="1864487" y="0"/>
                  </a:lnTo>
                  <a:close/>
                  <a:moveTo>
                    <a:pt x="1877187" y="0"/>
                  </a:moveTo>
                  <a:lnTo>
                    <a:pt x="1877187" y="3175"/>
                  </a:lnTo>
                  <a:lnTo>
                    <a:pt x="1889887" y="3175"/>
                  </a:lnTo>
                  <a:lnTo>
                    <a:pt x="1889887" y="0"/>
                  </a:lnTo>
                  <a:close/>
                  <a:moveTo>
                    <a:pt x="1902587" y="0"/>
                  </a:moveTo>
                  <a:lnTo>
                    <a:pt x="1902587" y="3175"/>
                  </a:lnTo>
                  <a:lnTo>
                    <a:pt x="1915287" y="3175"/>
                  </a:lnTo>
                  <a:lnTo>
                    <a:pt x="1915287" y="0"/>
                  </a:lnTo>
                  <a:close/>
                  <a:moveTo>
                    <a:pt x="1927987" y="0"/>
                  </a:moveTo>
                  <a:lnTo>
                    <a:pt x="1927987" y="3175"/>
                  </a:lnTo>
                  <a:lnTo>
                    <a:pt x="1940687" y="3175"/>
                  </a:lnTo>
                  <a:lnTo>
                    <a:pt x="1940687" y="0"/>
                  </a:lnTo>
                  <a:close/>
                  <a:moveTo>
                    <a:pt x="1953387" y="0"/>
                  </a:moveTo>
                  <a:lnTo>
                    <a:pt x="1953387" y="3175"/>
                  </a:lnTo>
                  <a:lnTo>
                    <a:pt x="1966087" y="3175"/>
                  </a:lnTo>
                  <a:lnTo>
                    <a:pt x="1966087" y="0"/>
                  </a:lnTo>
                  <a:close/>
                  <a:moveTo>
                    <a:pt x="1978787" y="0"/>
                  </a:moveTo>
                  <a:lnTo>
                    <a:pt x="1978787" y="3175"/>
                  </a:lnTo>
                  <a:lnTo>
                    <a:pt x="1991487" y="3175"/>
                  </a:lnTo>
                  <a:lnTo>
                    <a:pt x="1991487" y="0"/>
                  </a:lnTo>
                  <a:close/>
                  <a:moveTo>
                    <a:pt x="2004187" y="0"/>
                  </a:moveTo>
                  <a:lnTo>
                    <a:pt x="2004187" y="3175"/>
                  </a:lnTo>
                  <a:lnTo>
                    <a:pt x="2016887" y="3175"/>
                  </a:lnTo>
                  <a:lnTo>
                    <a:pt x="2016887" y="0"/>
                  </a:lnTo>
                  <a:close/>
                  <a:moveTo>
                    <a:pt x="2029587" y="0"/>
                  </a:moveTo>
                  <a:lnTo>
                    <a:pt x="2029587" y="3175"/>
                  </a:lnTo>
                  <a:lnTo>
                    <a:pt x="2042287" y="3175"/>
                  </a:lnTo>
                  <a:lnTo>
                    <a:pt x="2042287" y="0"/>
                  </a:lnTo>
                  <a:close/>
                  <a:moveTo>
                    <a:pt x="2054987" y="0"/>
                  </a:moveTo>
                  <a:lnTo>
                    <a:pt x="2054987" y="3175"/>
                  </a:lnTo>
                  <a:lnTo>
                    <a:pt x="2067687" y="3175"/>
                  </a:lnTo>
                  <a:lnTo>
                    <a:pt x="2067687" y="0"/>
                  </a:lnTo>
                  <a:close/>
                  <a:moveTo>
                    <a:pt x="2080387" y="0"/>
                  </a:moveTo>
                  <a:lnTo>
                    <a:pt x="2080387" y="3175"/>
                  </a:lnTo>
                  <a:lnTo>
                    <a:pt x="2093087" y="3175"/>
                  </a:lnTo>
                  <a:lnTo>
                    <a:pt x="2093087" y="0"/>
                  </a:lnTo>
                  <a:close/>
                  <a:moveTo>
                    <a:pt x="2105787" y="0"/>
                  </a:moveTo>
                  <a:lnTo>
                    <a:pt x="2105787" y="3175"/>
                  </a:lnTo>
                  <a:lnTo>
                    <a:pt x="2118487" y="3175"/>
                  </a:lnTo>
                  <a:lnTo>
                    <a:pt x="2118487" y="0"/>
                  </a:lnTo>
                  <a:close/>
                  <a:moveTo>
                    <a:pt x="2131187" y="0"/>
                  </a:moveTo>
                  <a:lnTo>
                    <a:pt x="2131187" y="3175"/>
                  </a:lnTo>
                  <a:lnTo>
                    <a:pt x="2143887" y="3175"/>
                  </a:lnTo>
                  <a:lnTo>
                    <a:pt x="2143887" y="0"/>
                  </a:lnTo>
                  <a:close/>
                  <a:moveTo>
                    <a:pt x="2156587" y="0"/>
                  </a:moveTo>
                  <a:lnTo>
                    <a:pt x="2156587" y="3175"/>
                  </a:lnTo>
                  <a:lnTo>
                    <a:pt x="2169287" y="3175"/>
                  </a:lnTo>
                  <a:lnTo>
                    <a:pt x="2169287" y="0"/>
                  </a:lnTo>
                  <a:close/>
                  <a:moveTo>
                    <a:pt x="2181987" y="0"/>
                  </a:moveTo>
                  <a:lnTo>
                    <a:pt x="2181987" y="3175"/>
                  </a:lnTo>
                  <a:lnTo>
                    <a:pt x="2194687" y="3175"/>
                  </a:lnTo>
                  <a:lnTo>
                    <a:pt x="2194687" y="0"/>
                  </a:lnTo>
                  <a:close/>
                  <a:moveTo>
                    <a:pt x="2207387" y="0"/>
                  </a:moveTo>
                  <a:lnTo>
                    <a:pt x="2207387" y="3175"/>
                  </a:lnTo>
                  <a:lnTo>
                    <a:pt x="2220087" y="3175"/>
                  </a:lnTo>
                  <a:lnTo>
                    <a:pt x="2220087" y="0"/>
                  </a:lnTo>
                  <a:close/>
                  <a:moveTo>
                    <a:pt x="2232787" y="0"/>
                  </a:moveTo>
                  <a:lnTo>
                    <a:pt x="2232787" y="3175"/>
                  </a:lnTo>
                  <a:lnTo>
                    <a:pt x="2245487" y="3175"/>
                  </a:lnTo>
                  <a:lnTo>
                    <a:pt x="2245487" y="0"/>
                  </a:lnTo>
                  <a:close/>
                  <a:moveTo>
                    <a:pt x="2258187" y="0"/>
                  </a:moveTo>
                  <a:lnTo>
                    <a:pt x="2258187" y="3175"/>
                  </a:lnTo>
                  <a:lnTo>
                    <a:pt x="2270887" y="3175"/>
                  </a:lnTo>
                  <a:lnTo>
                    <a:pt x="2270887" y="0"/>
                  </a:lnTo>
                  <a:close/>
                  <a:moveTo>
                    <a:pt x="2283587" y="0"/>
                  </a:moveTo>
                  <a:lnTo>
                    <a:pt x="2283587" y="3175"/>
                  </a:lnTo>
                  <a:lnTo>
                    <a:pt x="2296287" y="3175"/>
                  </a:lnTo>
                  <a:lnTo>
                    <a:pt x="2296287" y="0"/>
                  </a:lnTo>
                  <a:close/>
                  <a:moveTo>
                    <a:pt x="2308987" y="0"/>
                  </a:moveTo>
                  <a:lnTo>
                    <a:pt x="2308987" y="3175"/>
                  </a:lnTo>
                  <a:lnTo>
                    <a:pt x="2321687" y="3175"/>
                  </a:lnTo>
                  <a:lnTo>
                    <a:pt x="2321687" y="0"/>
                  </a:lnTo>
                  <a:close/>
                  <a:moveTo>
                    <a:pt x="2334387" y="0"/>
                  </a:moveTo>
                  <a:lnTo>
                    <a:pt x="2334387" y="3175"/>
                  </a:lnTo>
                  <a:lnTo>
                    <a:pt x="2347087" y="3175"/>
                  </a:lnTo>
                  <a:lnTo>
                    <a:pt x="2347087" y="0"/>
                  </a:lnTo>
                  <a:close/>
                  <a:moveTo>
                    <a:pt x="2359787" y="0"/>
                  </a:moveTo>
                  <a:lnTo>
                    <a:pt x="2359787" y="3175"/>
                  </a:lnTo>
                  <a:lnTo>
                    <a:pt x="2372487" y="3175"/>
                  </a:lnTo>
                  <a:lnTo>
                    <a:pt x="2372487" y="0"/>
                  </a:lnTo>
                  <a:close/>
                  <a:moveTo>
                    <a:pt x="2385187" y="0"/>
                  </a:moveTo>
                  <a:lnTo>
                    <a:pt x="2385187" y="3175"/>
                  </a:lnTo>
                  <a:lnTo>
                    <a:pt x="2397887" y="3175"/>
                  </a:lnTo>
                  <a:lnTo>
                    <a:pt x="2397887" y="0"/>
                  </a:lnTo>
                  <a:close/>
                  <a:moveTo>
                    <a:pt x="2410587" y="0"/>
                  </a:moveTo>
                  <a:lnTo>
                    <a:pt x="2410587" y="3175"/>
                  </a:lnTo>
                  <a:lnTo>
                    <a:pt x="2423287" y="3175"/>
                  </a:lnTo>
                  <a:lnTo>
                    <a:pt x="2423287" y="0"/>
                  </a:lnTo>
                  <a:close/>
                  <a:moveTo>
                    <a:pt x="2435987" y="0"/>
                  </a:moveTo>
                  <a:lnTo>
                    <a:pt x="2435987" y="3175"/>
                  </a:lnTo>
                  <a:lnTo>
                    <a:pt x="2448687" y="3175"/>
                  </a:lnTo>
                  <a:lnTo>
                    <a:pt x="2448687" y="0"/>
                  </a:lnTo>
                  <a:close/>
                  <a:moveTo>
                    <a:pt x="2461387" y="0"/>
                  </a:moveTo>
                  <a:lnTo>
                    <a:pt x="2461387" y="3175"/>
                  </a:lnTo>
                  <a:lnTo>
                    <a:pt x="2474087" y="3175"/>
                  </a:lnTo>
                  <a:lnTo>
                    <a:pt x="2474087" y="0"/>
                  </a:lnTo>
                  <a:close/>
                  <a:moveTo>
                    <a:pt x="2486787" y="0"/>
                  </a:moveTo>
                  <a:lnTo>
                    <a:pt x="2486787" y="3175"/>
                  </a:lnTo>
                  <a:lnTo>
                    <a:pt x="2499487" y="3175"/>
                  </a:lnTo>
                  <a:lnTo>
                    <a:pt x="2499487" y="0"/>
                  </a:lnTo>
                  <a:close/>
                  <a:moveTo>
                    <a:pt x="2512187" y="0"/>
                  </a:moveTo>
                  <a:lnTo>
                    <a:pt x="2512187" y="3175"/>
                  </a:lnTo>
                  <a:lnTo>
                    <a:pt x="2524887" y="3175"/>
                  </a:lnTo>
                  <a:lnTo>
                    <a:pt x="2524887" y="0"/>
                  </a:lnTo>
                  <a:close/>
                  <a:moveTo>
                    <a:pt x="2537587" y="0"/>
                  </a:moveTo>
                  <a:lnTo>
                    <a:pt x="2537587" y="3175"/>
                  </a:lnTo>
                  <a:lnTo>
                    <a:pt x="2550287" y="3175"/>
                  </a:lnTo>
                  <a:lnTo>
                    <a:pt x="2550287" y="0"/>
                  </a:lnTo>
                  <a:close/>
                  <a:moveTo>
                    <a:pt x="2562987" y="0"/>
                  </a:moveTo>
                  <a:lnTo>
                    <a:pt x="2562987" y="3175"/>
                  </a:lnTo>
                  <a:lnTo>
                    <a:pt x="2575687" y="3175"/>
                  </a:lnTo>
                  <a:lnTo>
                    <a:pt x="2575687" y="0"/>
                  </a:lnTo>
                  <a:close/>
                  <a:moveTo>
                    <a:pt x="2588387" y="0"/>
                  </a:moveTo>
                  <a:lnTo>
                    <a:pt x="2588387" y="3175"/>
                  </a:lnTo>
                  <a:lnTo>
                    <a:pt x="2601087" y="3175"/>
                  </a:lnTo>
                  <a:lnTo>
                    <a:pt x="2601087" y="0"/>
                  </a:lnTo>
                  <a:close/>
                  <a:moveTo>
                    <a:pt x="2613787" y="0"/>
                  </a:moveTo>
                  <a:lnTo>
                    <a:pt x="2613787" y="3175"/>
                  </a:lnTo>
                  <a:lnTo>
                    <a:pt x="2626487" y="3175"/>
                  </a:lnTo>
                  <a:lnTo>
                    <a:pt x="2626487" y="0"/>
                  </a:lnTo>
                  <a:close/>
                  <a:moveTo>
                    <a:pt x="2639187" y="0"/>
                  </a:moveTo>
                  <a:lnTo>
                    <a:pt x="2639187" y="3175"/>
                  </a:lnTo>
                  <a:lnTo>
                    <a:pt x="2651887" y="3175"/>
                  </a:lnTo>
                  <a:lnTo>
                    <a:pt x="2651887" y="0"/>
                  </a:lnTo>
                  <a:close/>
                  <a:moveTo>
                    <a:pt x="2664587" y="0"/>
                  </a:moveTo>
                  <a:lnTo>
                    <a:pt x="2664587" y="3175"/>
                  </a:lnTo>
                  <a:lnTo>
                    <a:pt x="2677287" y="3175"/>
                  </a:lnTo>
                  <a:lnTo>
                    <a:pt x="2677287" y="0"/>
                  </a:lnTo>
                  <a:close/>
                  <a:moveTo>
                    <a:pt x="2689987" y="0"/>
                  </a:moveTo>
                  <a:lnTo>
                    <a:pt x="2689987" y="3175"/>
                  </a:lnTo>
                  <a:lnTo>
                    <a:pt x="2702687" y="3175"/>
                  </a:lnTo>
                  <a:lnTo>
                    <a:pt x="2702687" y="0"/>
                  </a:lnTo>
                  <a:close/>
                  <a:moveTo>
                    <a:pt x="2715387" y="0"/>
                  </a:moveTo>
                  <a:lnTo>
                    <a:pt x="2715387" y="3175"/>
                  </a:lnTo>
                  <a:lnTo>
                    <a:pt x="2728087" y="3175"/>
                  </a:lnTo>
                  <a:lnTo>
                    <a:pt x="2728087" y="0"/>
                  </a:lnTo>
                  <a:close/>
                  <a:moveTo>
                    <a:pt x="2740787" y="0"/>
                  </a:moveTo>
                  <a:lnTo>
                    <a:pt x="2740787" y="3175"/>
                  </a:lnTo>
                  <a:lnTo>
                    <a:pt x="2753487" y="3175"/>
                  </a:lnTo>
                  <a:lnTo>
                    <a:pt x="2753487" y="0"/>
                  </a:lnTo>
                  <a:close/>
                  <a:moveTo>
                    <a:pt x="2766187" y="0"/>
                  </a:moveTo>
                  <a:lnTo>
                    <a:pt x="2766187" y="3175"/>
                  </a:lnTo>
                  <a:lnTo>
                    <a:pt x="2778887" y="3175"/>
                  </a:lnTo>
                  <a:lnTo>
                    <a:pt x="2778887" y="0"/>
                  </a:lnTo>
                  <a:close/>
                  <a:moveTo>
                    <a:pt x="2791587" y="0"/>
                  </a:moveTo>
                  <a:lnTo>
                    <a:pt x="2791587" y="3175"/>
                  </a:lnTo>
                  <a:lnTo>
                    <a:pt x="2804287" y="3175"/>
                  </a:lnTo>
                  <a:lnTo>
                    <a:pt x="2804287" y="0"/>
                  </a:lnTo>
                  <a:close/>
                  <a:moveTo>
                    <a:pt x="2816987" y="0"/>
                  </a:moveTo>
                  <a:lnTo>
                    <a:pt x="2816987" y="3175"/>
                  </a:lnTo>
                  <a:lnTo>
                    <a:pt x="2829687" y="3175"/>
                  </a:lnTo>
                  <a:lnTo>
                    <a:pt x="2829687" y="0"/>
                  </a:lnTo>
                  <a:close/>
                  <a:moveTo>
                    <a:pt x="2842387" y="0"/>
                  </a:moveTo>
                  <a:lnTo>
                    <a:pt x="2842387" y="3175"/>
                  </a:lnTo>
                  <a:lnTo>
                    <a:pt x="2855087" y="3175"/>
                  </a:lnTo>
                  <a:lnTo>
                    <a:pt x="2855087" y="0"/>
                  </a:lnTo>
                  <a:close/>
                  <a:moveTo>
                    <a:pt x="2867787" y="0"/>
                  </a:moveTo>
                  <a:lnTo>
                    <a:pt x="2867787" y="3175"/>
                  </a:lnTo>
                  <a:lnTo>
                    <a:pt x="2880487" y="3175"/>
                  </a:lnTo>
                  <a:lnTo>
                    <a:pt x="2880487" y="0"/>
                  </a:lnTo>
                  <a:close/>
                  <a:moveTo>
                    <a:pt x="2893187" y="0"/>
                  </a:moveTo>
                  <a:lnTo>
                    <a:pt x="2893187" y="3175"/>
                  </a:lnTo>
                  <a:lnTo>
                    <a:pt x="2905887" y="3175"/>
                  </a:lnTo>
                  <a:lnTo>
                    <a:pt x="2905887" y="0"/>
                  </a:lnTo>
                  <a:close/>
                  <a:moveTo>
                    <a:pt x="2918587" y="0"/>
                  </a:moveTo>
                  <a:lnTo>
                    <a:pt x="2918587" y="3175"/>
                  </a:lnTo>
                  <a:lnTo>
                    <a:pt x="2931287" y="3175"/>
                  </a:lnTo>
                  <a:lnTo>
                    <a:pt x="2931287" y="0"/>
                  </a:lnTo>
                  <a:close/>
                  <a:moveTo>
                    <a:pt x="2943987" y="0"/>
                  </a:moveTo>
                  <a:lnTo>
                    <a:pt x="2943987" y="3175"/>
                  </a:lnTo>
                  <a:lnTo>
                    <a:pt x="2956687" y="3175"/>
                  </a:lnTo>
                  <a:lnTo>
                    <a:pt x="2956687" y="0"/>
                  </a:lnTo>
                  <a:close/>
                  <a:moveTo>
                    <a:pt x="2969387" y="0"/>
                  </a:moveTo>
                  <a:lnTo>
                    <a:pt x="2969387" y="3175"/>
                  </a:lnTo>
                  <a:lnTo>
                    <a:pt x="2982087" y="3175"/>
                  </a:lnTo>
                  <a:lnTo>
                    <a:pt x="2982087" y="0"/>
                  </a:lnTo>
                  <a:close/>
                  <a:moveTo>
                    <a:pt x="2994787" y="0"/>
                  </a:moveTo>
                  <a:lnTo>
                    <a:pt x="2994787" y="3175"/>
                  </a:lnTo>
                  <a:lnTo>
                    <a:pt x="3007487" y="3175"/>
                  </a:lnTo>
                  <a:lnTo>
                    <a:pt x="3007487" y="0"/>
                  </a:lnTo>
                  <a:close/>
                  <a:moveTo>
                    <a:pt x="3020187" y="0"/>
                  </a:moveTo>
                  <a:lnTo>
                    <a:pt x="3020187" y="3175"/>
                  </a:lnTo>
                  <a:lnTo>
                    <a:pt x="3032887" y="3175"/>
                  </a:lnTo>
                  <a:lnTo>
                    <a:pt x="3032887" y="0"/>
                  </a:lnTo>
                  <a:close/>
                  <a:moveTo>
                    <a:pt x="3045587" y="0"/>
                  </a:moveTo>
                  <a:lnTo>
                    <a:pt x="3045587" y="3175"/>
                  </a:lnTo>
                  <a:lnTo>
                    <a:pt x="3058287" y="3175"/>
                  </a:lnTo>
                  <a:lnTo>
                    <a:pt x="3058287" y="0"/>
                  </a:lnTo>
                  <a:close/>
                  <a:moveTo>
                    <a:pt x="3070987" y="0"/>
                  </a:moveTo>
                  <a:lnTo>
                    <a:pt x="3070987" y="3175"/>
                  </a:lnTo>
                  <a:lnTo>
                    <a:pt x="3083687" y="3175"/>
                  </a:lnTo>
                  <a:lnTo>
                    <a:pt x="3083687" y="0"/>
                  </a:lnTo>
                  <a:close/>
                  <a:moveTo>
                    <a:pt x="3096387" y="0"/>
                  </a:moveTo>
                  <a:lnTo>
                    <a:pt x="3096387" y="3175"/>
                  </a:lnTo>
                  <a:lnTo>
                    <a:pt x="3109087" y="3175"/>
                  </a:lnTo>
                  <a:lnTo>
                    <a:pt x="3109087" y="0"/>
                  </a:lnTo>
                  <a:close/>
                  <a:moveTo>
                    <a:pt x="3121787" y="0"/>
                  </a:moveTo>
                  <a:lnTo>
                    <a:pt x="3121787" y="3175"/>
                  </a:lnTo>
                  <a:lnTo>
                    <a:pt x="3134487" y="3175"/>
                  </a:lnTo>
                  <a:lnTo>
                    <a:pt x="3134487" y="0"/>
                  </a:lnTo>
                  <a:close/>
                  <a:moveTo>
                    <a:pt x="3147187" y="0"/>
                  </a:moveTo>
                  <a:lnTo>
                    <a:pt x="3147187" y="3175"/>
                  </a:lnTo>
                  <a:lnTo>
                    <a:pt x="3159887" y="3175"/>
                  </a:lnTo>
                  <a:lnTo>
                    <a:pt x="3159887" y="0"/>
                  </a:lnTo>
                  <a:close/>
                  <a:moveTo>
                    <a:pt x="3172587" y="0"/>
                  </a:moveTo>
                  <a:lnTo>
                    <a:pt x="3172587" y="3175"/>
                  </a:lnTo>
                  <a:lnTo>
                    <a:pt x="3185287" y="3175"/>
                  </a:lnTo>
                  <a:lnTo>
                    <a:pt x="3185287" y="0"/>
                  </a:lnTo>
                  <a:close/>
                  <a:moveTo>
                    <a:pt x="3197987" y="0"/>
                  </a:moveTo>
                  <a:lnTo>
                    <a:pt x="3197987" y="3175"/>
                  </a:lnTo>
                  <a:lnTo>
                    <a:pt x="3210687" y="3175"/>
                  </a:lnTo>
                  <a:lnTo>
                    <a:pt x="3210687" y="0"/>
                  </a:lnTo>
                  <a:close/>
                  <a:moveTo>
                    <a:pt x="3223387" y="0"/>
                  </a:moveTo>
                  <a:lnTo>
                    <a:pt x="3223387" y="3175"/>
                  </a:lnTo>
                  <a:lnTo>
                    <a:pt x="3236087" y="3175"/>
                  </a:lnTo>
                  <a:lnTo>
                    <a:pt x="3236087" y="0"/>
                  </a:lnTo>
                  <a:close/>
                  <a:moveTo>
                    <a:pt x="3248787" y="0"/>
                  </a:moveTo>
                  <a:lnTo>
                    <a:pt x="3248787" y="3175"/>
                  </a:lnTo>
                  <a:lnTo>
                    <a:pt x="3261487" y="3175"/>
                  </a:lnTo>
                  <a:lnTo>
                    <a:pt x="3261487" y="0"/>
                  </a:lnTo>
                  <a:close/>
                  <a:moveTo>
                    <a:pt x="3274187" y="0"/>
                  </a:moveTo>
                  <a:lnTo>
                    <a:pt x="3274187" y="3175"/>
                  </a:lnTo>
                  <a:lnTo>
                    <a:pt x="3286887" y="3175"/>
                  </a:lnTo>
                  <a:lnTo>
                    <a:pt x="3286887" y="0"/>
                  </a:lnTo>
                  <a:close/>
                  <a:moveTo>
                    <a:pt x="3299587" y="0"/>
                  </a:moveTo>
                  <a:lnTo>
                    <a:pt x="3299587" y="3175"/>
                  </a:lnTo>
                  <a:lnTo>
                    <a:pt x="3312287" y="3175"/>
                  </a:lnTo>
                  <a:lnTo>
                    <a:pt x="3312287" y="0"/>
                  </a:lnTo>
                  <a:close/>
                  <a:moveTo>
                    <a:pt x="3324987" y="0"/>
                  </a:moveTo>
                  <a:lnTo>
                    <a:pt x="3324987" y="3175"/>
                  </a:lnTo>
                  <a:lnTo>
                    <a:pt x="3337687" y="3175"/>
                  </a:lnTo>
                  <a:lnTo>
                    <a:pt x="3337687" y="0"/>
                  </a:lnTo>
                  <a:close/>
                  <a:moveTo>
                    <a:pt x="3350387" y="0"/>
                  </a:moveTo>
                  <a:lnTo>
                    <a:pt x="3350387" y="3175"/>
                  </a:lnTo>
                  <a:lnTo>
                    <a:pt x="3363087" y="3175"/>
                  </a:lnTo>
                  <a:lnTo>
                    <a:pt x="3363087" y="0"/>
                  </a:lnTo>
                  <a:close/>
                  <a:moveTo>
                    <a:pt x="3375787" y="0"/>
                  </a:moveTo>
                  <a:lnTo>
                    <a:pt x="3375787" y="3175"/>
                  </a:lnTo>
                  <a:lnTo>
                    <a:pt x="3388487" y="3175"/>
                  </a:lnTo>
                  <a:lnTo>
                    <a:pt x="3388487" y="0"/>
                  </a:lnTo>
                  <a:close/>
                  <a:moveTo>
                    <a:pt x="3401187" y="0"/>
                  </a:moveTo>
                  <a:lnTo>
                    <a:pt x="3401187" y="3175"/>
                  </a:lnTo>
                  <a:lnTo>
                    <a:pt x="3413887" y="3175"/>
                  </a:lnTo>
                  <a:lnTo>
                    <a:pt x="3413887" y="0"/>
                  </a:lnTo>
                  <a:close/>
                  <a:moveTo>
                    <a:pt x="3426587" y="0"/>
                  </a:moveTo>
                  <a:lnTo>
                    <a:pt x="3426587" y="3175"/>
                  </a:lnTo>
                  <a:lnTo>
                    <a:pt x="3439287" y="3175"/>
                  </a:lnTo>
                  <a:lnTo>
                    <a:pt x="3439287" y="0"/>
                  </a:lnTo>
                  <a:close/>
                  <a:moveTo>
                    <a:pt x="3451987" y="0"/>
                  </a:moveTo>
                  <a:lnTo>
                    <a:pt x="3451987" y="3175"/>
                  </a:lnTo>
                  <a:lnTo>
                    <a:pt x="3464687" y="3175"/>
                  </a:lnTo>
                  <a:lnTo>
                    <a:pt x="3464687" y="0"/>
                  </a:lnTo>
                  <a:close/>
                  <a:moveTo>
                    <a:pt x="3477387" y="0"/>
                  </a:moveTo>
                  <a:lnTo>
                    <a:pt x="3477387" y="3175"/>
                  </a:lnTo>
                  <a:lnTo>
                    <a:pt x="3490087" y="3175"/>
                  </a:lnTo>
                  <a:lnTo>
                    <a:pt x="3490087" y="0"/>
                  </a:lnTo>
                  <a:close/>
                  <a:moveTo>
                    <a:pt x="3502787" y="0"/>
                  </a:moveTo>
                  <a:lnTo>
                    <a:pt x="3502787" y="3175"/>
                  </a:lnTo>
                  <a:lnTo>
                    <a:pt x="3515487" y="3175"/>
                  </a:lnTo>
                  <a:lnTo>
                    <a:pt x="3515487" y="0"/>
                  </a:lnTo>
                  <a:close/>
                  <a:moveTo>
                    <a:pt x="3528187" y="0"/>
                  </a:moveTo>
                  <a:lnTo>
                    <a:pt x="3528187" y="3175"/>
                  </a:lnTo>
                  <a:lnTo>
                    <a:pt x="3540887" y="3175"/>
                  </a:lnTo>
                  <a:lnTo>
                    <a:pt x="3540887" y="0"/>
                  </a:lnTo>
                  <a:close/>
                  <a:moveTo>
                    <a:pt x="3553587" y="0"/>
                  </a:moveTo>
                  <a:lnTo>
                    <a:pt x="3553587" y="3175"/>
                  </a:lnTo>
                  <a:lnTo>
                    <a:pt x="3566287" y="3175"/>
                  </a:lnTo>
                  <a:lnTo>
                    <a:pt x="3566287" y="0"/>
                  </a:lnTo>
                  <a:close/>
                  <a:moveTo>
                    <a:pt x="3578987" y="0"/>
                  </a:moveTo>
                  <a:lnTo>
                    <a:pt x="3578987" y="3175"/>
                  </a:lnTo>
                  <a:lnTo>
                    <a:pt x="3591687" y="3175"/>
                  </a:lnTo>
                  <a:lnTo>
                    <a:pt x="3591687" y="0"/>
                  </a:lnTo>
                  <a:close/>
                  <a:moveTo>
                    <a:pt x="3604387" y="0"/>
                  </a:moveTo>
                  <a:lnTo>
                    <a:pt x="3604387" y="3175"/>
                  </a:lnTo>
                  <a:lnTo>
                    <a:pt x="3617087" y="3175"/>
                  </a:lnTo>
                  <a:lnTo>
                    <a:pt x="3617087" y="0"/>
                  </a:lnTo>
                  <a:close/>
                  <a:moveTo>
                    <a:pt x="3629787" y="0"/>
                  </a:moveTo>
                  <a:lnTo>
                    <a:pt x="3629787" y="3175"/>
                  </a:lnTo>
                  <a:lnTo>
                    <a:pt x="3642487" y="3175"/>
                  </a:lnTo>
                  <a:lnTo>
                    <a:pt x="3642487" y="0"/>
                  </a:lnTo>
                  <a:close/>
                  <a:moveTo>
                    <a:pt x="3655187" y="0"/>
                  </a:moveTo>
                  <a:lnTo>
                    <a:pt x="3655187" y="3175"/>
                  </a:lnTo>
                  <a:lnTo>
                    <a:pt x="3667887" y="3175"/>
                  </a:lnTo>
                  <a:lnTo>
                    <a:pt x="3667887" y="0"/>
                  </a:lnTo>
                  <a:close/>
                  <a:moveTo>
                    <a:pt x="3680587" y="0"/>
                  </a:moveTo>
                  <a:lnTo>
                    <a:pt x="3680587" y="3175"/>
                  </a:lnTo>
                  <a:lnTo>
                    <a:pt x="3693287" y="3175"/>
                  </a:lnTo>
                  <a:lnTo>
                    <a:pt x="3693287" y="0"/>
                  </a:lnTo>
                  <a:close/>
                  <a:moveTo>
                    <a:pt x="3705987" y="0"/>
                  </a:moveTo>
                  <a:lnTo>
                    <a:pt x="3705987" y="3175"/>
                  </a:lnTo>
                  <a:lnTo>
                    <a:pt x="3718687" y="3175"/>
                  </a:lnTo>
                  <a:lnTo>
                    <a:pt x="3718687" y="0"/>
                  </a:lnTo>
                  <a:close/>
                  <a:moveTo>
                    <a:pt x="3731387" y="0"/>
                  </a:moveTo>
                  <a:lnTo>
                    <a:pt x="3731387" y="3175"/>
                  </a:lnTo>
                  <a:lnTo>
                    <a:pt x="3744087" y="3175"/>
                  </a:lnTo>
                  <a:lnTo>
                    <a:pt x="3744087" y="0"/>
                  </a:lnTo>
                  <a:close/>
                  <a:moveTo>
                    <a:pt x="3756787" y="0"/>
                  </a:moveTo>
                  <a:lnTo>
                    <a:pt x="3756787" y="3175"/>
                  </a:lnTo>
                  <a:lnTo>
                    <a:pt x="3769487" y="3175"/>
                  </a:lnTo>
                  <a:lnTo>
                    <a:pt x="3769487" y="0"/>
                  </a:lnTo>
                  <a:close/>
                  <a:moveTo>
                    <a:pt x="3782187" y="0"/>
                  </a:moveTo>
                  <a:lnTo>
                    <a:pt x="3782187" y="3175"/>
                  </a:lnTo>
                  <a:lnTo>
                    <a:pt x="3794887" y="3175"/>
                  </a:lnTo>
                  <a:lnTo>
                    <a:pt x="3794887" y="0"/>
                  </a:lnTo>
                  <a:close/>
                  <a:moveTo>
                    <a:pt x="3807587" y="0"/>
                  </a:moveTo>
                  <a:lnTo>
                    <a:pt x="3807587" y="3175"/>
                  </a:lnTo>
                  <a:lnTo>
                    <a:pt x="3820287" y="3175"/>
                  </a:lnTo>
                  <a:lnTo>
                    <a:pt x="3820287" y="0"/>
                  </a:lnTo>
                  <a:close/>
                  <a:moveTo>
                    <a:pt x="3832987" y="0"/>
                  </a:moveTo>
                  <a:lnTo>
                    <a:pt x="3832987" y="3175"/>
                  </a:lnTo>
                  <a:lnTo>
                    <a:pt x="3845687" y="3175"/>
                  </a:lnTo>
                  <a:lnTo>
                    <a:pt x="3845687" y="0"/>
                  </a:lnTo>
                  <a:close/>
                  <a:moveTo>
                    <a:pt x="3858387" y="0"/>
                  </a:moveTo>
                  <a:lnTo>
                    <a:pt x="3858387" y="3175"/>
                  </a:lnTo>
                  <a:lnTo>
                    <a:pt x="3871087" y="3175"/>
                  </a:lnTo>
                  <a:lnTo>
                    <a:pt x="3871087" y="0"/>
                  </a:lnTo>
                  <a:close/>
                  <a:moveTo>
                    <a:pt x="3883787" y="0"/>
                  </a:moveTo>
                  <a:lnTo>
                    <a:pt x="3883787" y="3175"/>
                  </a:lnTo>
                  <a:lnTo>
                    <a:pt x="3896487" y="3175"/>
                  </a:lnTo>
                  <a:lnTo>
                    <a:pt x="3896487" y="0"/>
                  </a:lnTo>
                  <a:close/>
                  <a:moveTo>
                    <a:pt x="3909187" y="0"/>
                  </a:moveTo>
                  <a:lnTo>
                    <a:pt x="3909187" y="3175"/>
                  </a:lnTo>
                  <a:lnTo>
                    <a:pt x="3921887" y="3175"/>
                  </a:lnTo>
                  <a:lnTo>
                    <a:pt x="3921887" y="0"/>
                  </a:lnTo>
                  <a:close/>
                  <a:moveTo>
                    <a:pt x="3934587" y="0"/>
                  </a:moveTo>
                  <a:lnTo>
                    <a:pt x="3934587" y="3175"/>
                  </a:lnTo>
                  <a:lnTo>
                    <a:pt x="3947287" y="3175"/>
                  </a:lnTo>
                  <a:lnTo>
                    <a:pt x="3947287" y="0"/>
                  </a:lnTo>
                  <a:close/>
                  <a:moveTo>
                    <a:pt x="3959987" y="0"/>
                  </a:moveTo>
                  <a:lnTo>
                    <a:pt x="3959987" y="3175"/>
                  </a:lnTo>
                  <a:lnTo>
                    <a:pt x="3972687" y="3175"/>
                  </a:lnTo>
                  <a:lnTo>
                    <a:pt x="3972687" y="0"/>
                  </a:lnTo>
                  <a:close/>
                  <a:moveTo>
                    <a:pt x="3985387" y="0"/>
                  </a:moveTo>
                  <a:lnTo>
                    <a:pt x="3985387" y="3175"/>
                  </a:lnTo>
                  <a:lnTo>
                    <a:pt x="3998087" y="3175"/>
                  </a:lnTo>
                  <a:lnTo>
                    <a:pt x="3998087" y="0"/>
                  </a:lnTo>
                  <a:close/>
                  <a:moveTo>
                    <a:pt x="4010787" y="0"/>
                  </a:moveTo>
                  <a:lnTo>
                    <a:pt x="4010787" y="3175"/>
                  </a:lnTo>
                  <a:lnTo>
                    <a:pt x="4023487" y="3175"/>
                  </a:lnTo>
                  <a:lnTo>
                    <a:pt x="4023487" y="0"/>
                  </a:lnTo>
                  <a:close/>
                  <a:moveTo>
                    <a:pt x="4036187" y="0"/>
                  </a:moveTo>
                  <a:lnTo>
                    <a:pt x="4036187" y="3175"/>
                  </a:lnTo>
                  <a:lnTo>
                    <a:pt x="4048887" y="3175"/>
                  </a:lnTo>
                  <a:lnTo>
                    <a:pt x="4048887" y="0"/>
                  </a:lnTo>
                  <a:close/>
                  <a:moveTo>
                    <a:pt x="4061587" y="0"/>
                  </a:moveTo>
                  <a:lnTo>
                    <a:pt x="4061587" y="3175"/>
                  </a:lnTo>
                  <a:lnTo>
                    <a:pt x="4074287" y="3175"/>
                  </a:lnTo>
                  <a:lnTo>
                    <a:pt x="4074287" y="0"/>
                  </a:lnTo>
                  <a:close/>
                  <a:moveTo>
                    <a:pt x="4086987" y="0"/>
                  </a:moveTo>
                  <a:lnTo>
                    <a:pt x="4086987" y="3175"/>
                  </a:lnTo>
                  <a:lnTo>
                    <a:pt x="4099687" y="3175"/>
                  </a:lnTo>
                  <a:lnTo>
                    <a:pt x="4099687" y="0"/>
                  </a:lnTo>
                  <a:close/>
                  <a:moveTo>
                    <a:pt x="4112387" y="0"/>
                  </a:moveTo>
                  <a:lnTo>
                    <a:pt x="4112387" y="3175"/>
                  </a:lnTo>
                  <a:lnTo>
                    <a:pt x="4125087" y="3175"/>
                  </a:lnTo>
                  <a:lnTo>
                    <a:pt x="4125087" y="0"/>
                  </a:lnTo>
                  <a:close/>
                  <a:moveTo>
                    <a:pt x="4137787" y="0"/>
                  </a:moveTo>
                  <a:lnTo>
                    <a:pt x="4137787" y="3175"/>
                  </a:lnTo>
                  <a:lnTo>
                    <a:pt x="4150487" y="3175"/>
                  </a:lnTo>
                  <a:lnTo>
                    <a:pt x="4150487" y="0"/>
                  </a:lnTo>
                  <a:close/>
                  <a:moveTo>
                    <a:pt x="4163187" y="0"/>
                  </a:moveTo>
                  <a:lnTo>
                    <a:pt x="4163187" y="3175"/>
                  </a:lnTo>
                  <a:lnTo>
                    <a:pt x="4175887" y="3175"/>
                  </a:lnTo>
                  <a:lnTo>
                    <a:pt x="4175887" y="0"/>
                  </a:lnTo>
                  <a:close/>
                  <a:moveTo>
                    <a:pt x="4188587" y="0"/>
                  </a:moveTo>
                  <a:lnTo>
                    <a:pt x="4188587" y="3175"/>
                  </a:lnTo>
                  <a:lnTo>
                    <a:pt x="4201287" y="3175"/>
                  </a:lnTo>
                  <a:lnTo>
                    <a:pt x="4201287" y="0"/>
                  </a:lnTo>
                  <a:close/>
                  <a:moveTo>
                    <a:pt x="4213987" y="0"/>
                  </a:moveTo>
                  <a:lnTo>
                    <a:pt x="4213987" y="3175"/>
                  </a:lnTo>
                  <a:lnTo>
                    <a:pt x="4226687" y="3175"/>
                  </a:lnTo>
                  <a:lnTo>
                    <a:pt x="4226687" y="0"/>
                  </a:lnTo>
                  <a:close/>
                  <a:moveTo>
                    <a:pt x="4239387" y="0"/>
                  </a:moveTo>
                  <a:lnTo>
                    <a:pt x="4239387" y="3175"/>
                  </a:lnTo>
                  <a:lnTo>
                    <a:pt x="4252087" y="3175"/>
                  </a:lnTo>
                  <a:lnTo>
                    <a:pt x="4252087" y="0"/>
                  </a:lnTo>
                  <a:close/>
                  <a:moveTo>
                    <a:pt x="4264787" y="0"/>
                  </a:moveTo>
                  <a:lnTo>
                    <a:pt x="4264787" y="3175"/>
                  </a:lnTo>
                  <a:lnTo>
                    <a:pt x="4277487" y="3175"/>
                  </a:lnTo>
                  <a:lnTo>
                    <a:pt x="4277487" y="0"/>
                  </a:lnTo>
                  <a:close/>
                  <a:moveTo>
                    <a:pt x="4290187" y="0"/>
                  </a:moveTo>
                  <a:lnTo>
                    <a:pt x="4290187" y="3175"/>
                  </a:lnTo>
                  <a:lnTo>
                    <a:pt x="4302887" y="3175"/>
                  </a:lnTo>
                  <a:lnTo>
                    <a:pt x="4302887" y="0"/>
                  </a:lnTo>
                  <a:close/>
                  <a:moveTo>
                    <a:pt x="4315587" y="0"/>
                  </a:moveTo>
                  <a:lnTo>
                    <a:pt x="4315587" y="3175"/>
                  </a:lnTo>
                  <a:lnTo>
                    <a:pt x="4328287" y="3175"/>
                  </a:lnTo>
                  <a:lnTo>
                    <a:pt x="4328287" y="0"/>
                  </a:lnTo>
                  <a:close/>
                  <a:moveTo>
                    <a:pt x="4340987" y="0"/>
                  </a:moveTo>
                  <a:lnTo>
                    <a:pt x="4340987" y="3175"/>
                  </a:lnTo>
                  <a:lnTo>
                    <a:pt x="4353687" y="3175"/>
                  </a:lnTo>
                  <a:lnTo>
                    <a:pt x="4353687" y="0"/>
                  </a:lnTo>
                  <a:close/>
                  <a:moveTo>
                    <a:pt x="4366387" y="0"/>
                  </a:moveTo>
                  <a:lnTo>
                    <a:pt x="4366387" y="3175"/>
                  </a:lnTo>
                  <a:lnTo>
                    <a:pt x="4379087" y="3175"/>
                  </a:lnTo>
                  <a:lnTo>
                    <a:pt x="4379087" y="0"/>
                  </a:lnTo>
                  <a:close/>
                  <a:moveTo>
                    <a:pt x="4391787" y="0"/>
                  </a:moveTo>
                  <a:lnTo>
                    <a:pt x="4391787" y="3175"/>
                  </a:lnTo>
                  <a:lnTo>
                    <a:pt x="4404487" y="3175"/>
                  </a:lnTo>
                  <a:lnTo>
                    <a:pt x="4404487" y="0"/>
                  </a:lnTo>
                  <a:close/>
                  <a:moveTo>
                    <a:pt x="4417187" y="0"/>
                  </a:moveTo>
                  <a:lnTo>
                    <a:pt x="4417187" y="3175"/>
                  </a:lnTo>
                  <a:lnTo>
                    <a:pt x="4429887" y="3175"/>
                  </a:lnTo>
                  <a:lnTo>
                    <a:pt x="4429887" y="0"/>
                  </a:lnTo>
                  <a:close/>
                  <a:moveTo>
                    <a:pt x="4442587" y="0"/>
                  </a:moveTo>
                  <a:lnTo>
                    <a:pt x="4442587" y="3175"/>
                  </a:lnTo>
                  <a:lnTo>
                    <a:pt x="4455287" y="3175"/>
                  </a:lnTo>
                  <a:lnTo>
                    <a:pt x="4455287" y="0"/>
                  </a:lnTo>
                  <a:close/>
                  <a:moveTo>
                    <a:pt x="4467987" y="0"/>
                  </a:moveTo>
                  <a:lnTo>
                    <a:pt x="4467987" y="3175"/>
                  </a:lnTo>
                  <a:lnTo>
                    <a:pt x="4480687" y="3175"/>
                  </a:lnTo>
                  <a:lnTo>
                    <a:pt x="4480687" y="0"/>
                  </a:lnTo>
                  <a:close/>
                  <a:moveTo>
                    <a:pt x="4493387" y="0"/>
                  </a:moveTo>
                  <a:lnTo>
                    <a:pt x="4493387" y="3175"/>
                  </a:lnTo>
                  <a:lnTo>
                    <a:pt x="4506087" y="3175"/>
                  </a:lnTo>
                  <a:lnTo>
                    <a:pt x="4506087" y="0"/>
                  </a:lnTo>
                  <a:close/>
                  <a:moveTo>
                    <a:pt x="4518787" y="0"/>
                  </a:moveTo>
                  <a:lnTo>
                    <a:pt x="4518787" y="3175"/>
                  </a:lnTo>
                  <a:lnTo>
                    <a:pt x="4531487" y="3175"/>
                  </a:lnTo>
                  <a:lnTo>
                    <a:pt x="4531487" y="0"/>
                  </a:lnTo>
                  <a:close/>
                  <a:moveTo>
                    <a:pt x="4544187" y="0"/>
                  </a:moveTo>
                  <a:lnTo>
                    <a:pt x="4544187" y="3175"/>
                  </a:lnTo>
                  <a:lnTo>
                    <a:pt x="4556887" y="3175"/>
                  </a:lnTo>
                  <a:lnTo>
                    <a:pt x="4556887" y="0"/>
                  </a:lnTo>
                  <a:close/>
                  <a:moveTo>
                    <a:pt x="4569587" y="0"/>
                  </a:moveTo>
                  <a:lnTo>
                    <a:pt x="4569587" y="3175"/>
                  </a:lnTo>
                  <a:lnTo>
                    <a:pt x="4582287" y="3175"/>
                  </a:lnTo>
                  <a:lnTo>
                    <a:pt x="4582287" y="0"/>
                  </a:lnTo>
                  <a:close/>
                  <a:moveTo>
                    <a:pt x="4594987" y="0"/>
                  </a:moveTo>
                  <a:lnTo>
                    <a:pt x="4594987" y="3175"/>
                  </a:lnTo>
                  <a:lnTo>
                    <a:pt x="4607687" y="3175"/>
                  </a:lnTo>
                  <a:lnTo>
                    <a:pt x="4607687" y="0"/>
                  </a:lnTo>
                  <a:close/>
                  <a:moveTo>
                    <a:pt x="4620387" y="0"/>
                  </a:moveTo>
                  <a:lnTo>
                    <a:pt x="4620387" y="3175"/>
                  </a:lnTo>
                  <a:lnTo>
                    <a:pt x="4633087" y="3175"/>
                  </a:lnTo>
                  <a:lnTo>
                    <a:pt x="4633087" y="0"/>
                  </a:lnTo>
                  <a:close/>
                  <a:moveTo>
                    <a:pt x="4645787" y="0"/>
                  </a:moveTo>
                  <a:lnTo>
                    <a:pt x="4645787" y="3175"/>
                  </a:lnTo>
                  <a:lnTo>
                    <a:pt x="4658487" y="3175"/>
                  </a:lnTo>
                  <a:lnTo>
                    <a:pt x="4658487" y="0"/>
                  </a:lnTo>
                  <a:close/>
                  <a:moveTo>
                    <a:pt x="4671187" y="0"/>
                  </a:moveTo>
                  <a:lnTo>
                    <a:pt x="4671187" y="3175"/>
                  </a:lnTo>
                  <a:lnTo>
                    <a:pt x="4683887" y="3175"/>
                  </a:lnTo>
                  <a:lnTo>
                    <a:pt x="4683887" y="0"/>
                  </a:lnTo>
                  <a:close/>
                  <a:moveTo>
                    <a:pt x="4696587" y="0"/>
                  </a:moveTo>
                  <a:lnTo>
                    <a:pt x="4696587" y="3175"/>
                  </a:lnTo>
                  <a:lnTo>
                    <a:pt x="4709287" y="3175"/>
                  </a:lnTo>
                  <a:lnTo>
                    <a:pt x="4709287" y="0"/>
                  </a:lnTo>
                  <a:close/>
                  <a:moveTo>
                    <a:pt x="4721987" y="0"/>
                  </a:moveTo>
                  <a:lnTo>
                    <a:pt x="4721987" y="3175"/>
                  </a:lnTo>
                  <a:lnTo>
                    <a:pt x="4734687" y="3175"/>
                  </a:lnTo>
                  <a:lnTo>
                    <a:pt x="4734687" y="0"/>
                  </a:lnTo>
                  <a:close/>
                  <a:moveTo>
                    <a:pt x="4747387" y="0"/>
                  </a:moveTo>
                  <a:lnTo>
                    <a:pt x="4747387" y="3175"/>
                  </a:lnTo>
                  <a:lnTo>
                    <a:pt x="4760087" y="3175"/>
                  </a:lnTo>
                  <a:lnTo>
                    <a:pt x="4760087" y="0"/>
                  </a:lnTo>
                  <a:close/>
                  <a:moveTo>
                    <a:pt x="4772787" y="0"/>
                  </a:moveTo>
                  <a:lnTo>
                    <a:pt x="4772787" y="3175"/>
                  </a:lnTo>
                  <a:lnTo>
                    <a:pt x="4785487" y="3175"/>
                  </a:lnTo>
                  <a:lnTo>
                    <a:pt x="4785487" y="0"/>
                  </a:lnTo>
                  <a:close/>
                  <a:moveTo>
                    <a:pt x="4798187" y="0"/>
                  </a:moveTo>
                  <a:lnTo>
                    <a:pt x="4798187" y="3175"/>
                  </a:lnTo>
                  <a:lnTo>
                    <a:pt x="4810887" y="3175"/>
                  </a:lnTo>
                  <a:lnTo>
                    <a:pt x="4810887" y="0"/>
                  </a:lnTo>
                  <a:close/>
                  <a:moveTo>
                    <a:pt x="4823587" y="0"/>
                  </a:moveTo>
                  <a:lnTo>
                    <a:pt x="4823587" y="3175"/>
                  </a:lnTo>
                  <a:lnTo>
                    <a:pt x="4836287" y="3175"/>
                  </a:lnTo>
                  <a:lnTo>
                    <a:pt x="4836287" y="0"/>
                  </a:lnTo>
                  <a:close/>
                  <a:moveTo>
                    <a:pt x="4848987" y="0"/>
                  </a:moveTo>
                  <a:lnTo>
                    <a:pt x="4848987" y="3175"/>
                  </a:lnTo>
                  <a:lnTo>
                    <a:pt x="4861687" y="3175"/>
                  </a:lnTo>
                  <a:lnTo>
                    <a:pt x="4861687" y="0"/>
                  </a:lnTo>
                  <a:close/>
                  <a:moveTo>
                    <a:pt x="4874387" y="0"/>
                  </a:moveTo>
                  <a:lnTo>
                    <a:pt x="4874387" y="3175"/>
                  </a:lnTo>
                  <a:lnTo>
                    <a:pt x="4887087" y="3175"/>
                  </a:lnTo>
                  <a:lnTo>
                    <a:pt x="4887087" y="0"/>
                  </a:lnTo>
                  <a:close/>
                  <a:moveTo>
                    <a:pt x="4899787" y="0"/>
                  </a:moveTo>
                  <a:lnTo>
                    <a:pt x="4899787" y="3175"/>
                  </a:lnTo>
                  <a:lnTo>
                    <a:pt x="4912487" y="3175"/>
                  </a:lnTo>
                  <a:lnTo>
                    <a:pt x="4912487" y="0"/>
                  </a:lnTo>
                  <a:close/>
                  <a:moveTo>
                    <a:pt x="4925187" y="0"/>
                  </a:moveTo>
                  <a:lnTo>
                    <a:pt x="4925187" y="3175"/>
                  </a:lnTo>
                  <a:lnTo>
                    <a:pt x="4937887" y="3175"/>
                  </a:lnTo>
                  <a:lnTo>
                    <a:pt x="4937887" y="0"/>
                  </a:lnTo>
                  <a:close/>
                  <a:moveTo>
                    <a:pt x="4950587" y="0"/>
                  </a:moveTo>
                  <a:lnTo>
                    <a:pt x="4950587" y="3175"/>
                  </a:lnTo>
                  <a:lnTo>
                    <a:pt x="4963287" y="3175"/>
                  </a:lnTo>
                  <a:lnTo>
                    <a:pt x="4963287" y="0"/>
                  </a:lnTo>
                  <a:close/>
                  <a:moveTo>
                    <a:pt x="4975987" y="0"/>
                  </a:moveTo>
                  <a:lnTo>
                    <a:pt x="4975987" y="3175"/>
                  </a:lnTo>
                  <a:lnTo>
                    <a:pt x="4988687" y="3175"/>
                  </a:lnTo>
                  <a:lnTo>
                    <a:pt x="4988687" y="0"/>
                  </a:lnTo>
                  <a:close/>
                  <a:moveTo>
                    <a:pt x="5001387" y="0"/>
                  </a:moveTo>
                  <a:lnTo>
                    <a:pt x="5001387" y="3175"/>
                  </a:lnTo>
                  <a:lnTo>
                    <a:pt x="5014087" y="3175"/>
                  </a:lnTo>
                  <a:lnTo>
                    <a:pt x="5014087" y="0"/>
                  </a:lnTo>
                  <a:close/>
                  <a:moveTo>
                    <a:pt x="5026787" y="0"/>
                  </a:moveTo>
                  <a:lnTo>
                    <a:pt x="5026787" y="3175"/>
                  </a:lnTo>
                  <a:lnTo>
                    <a:pt x="5039487" y="3175"/>
                  </a:lnTo>
                  <a:lnTo>
                    <a:pt x="5039487" y="0"/>
                  </a:lnTo>
                  <a:close/>
                  <a:moveTo>
                    <a:pt x="5052187" y="0"/>
                  </a:moveTo>
                  <a:lnTo>
                    <a:pt x="5052187" y="3175"/>
                  </a:lnTo>
                  <a:lnTo>
                    <a:pt x="5064887" y="3175"/>
                  </a:lnTo>
                  <a:lnTo>
                    <a:pt x="5064887" y="0"/>
                  </a:lnTo>
                  <a:close/>
                  <a:moveTo>
                    <a:pt x="5077587" y="0"/>
                  </a:moveTo>
                  <a:lnTo>
                    <a:pt x="5077587" y="3175"/>
                  </a:lnTo>
                  <a:lnTo>
                    <a:pt x="5090287" y="3175"/>
                  </a:lnTo>
                  <a:lnTo>
                    <a:pt x="5090287" y="0"/>
                  </a:lnTo>
                  <a:close/>
                  <a:moveTo>
                    <a:pt x="5102987" y="0"/>
                  </a:moveTo>
                  <a:lnTo>
                    <a:pt x="5102987" y="3175"/>
                  </a:lnTo>
                  <a:lnTo>
                    <a:pt x="5115687" y="3175"/>
                  </a:lnTo>
                  <a:lnTo>
                    <a:pt x="5115687" y="0"/>
                  </a:lnTo>
                  <a:close/>
                  <a:moveTo>
                    <a:pt x="5128387" y="0"/>
                  </a:moveTo>
                  <a:lnTo>
                    <a:pt x="5128387" y="3175"/>
                  </a:lnTo>
                  <a:lnTo>
                    <a:pt x="5141087" y="3175"/>
                  </a:lnTo>
                  <a:lnTo>
                    <a:pt x="5141087" y="0"/>
                  </a:lnTo>
                  <a:close/>
                  <a:moveTo>
                    <a:pt x="5153787" y="0"/>
                  </a:moveTo>
                  <a:lnTo>
                    <a:pt x="5153787" y="3175"/>
                  </a:lnTo>
                  <a:lnTo>
                    <a:pt x="5166487" y="3175"/>
                  </a:lnTo>
                  <a:lnTo>
                    <a:pt x="5166487" y="0"/>
                  </a:lnTo>
                  <a:close/>
                  <a:moveTo>
                    <a:pt x="5179187" y="0"/>
                  </a:moveTo>
                  <a:lnTo>
                    <a:pt x="5179187" y="3175"/>
                  </a:lnTo>
                  <a:lnTo>
                    <a:pt x="5191887" y="3175"/>
                  </a:lnTo>
                  <a:lnTo>
                    <a:pt x="5191887" y="0"/>
                  </a:lnTo>
                  <a:close/>
                  <a:moveTo>
                    <a:pt x="5204587" y="0"/>
                  </a:moveTo>
                  <a:lnTo>
                    <a:pt x="5204587" y="3175"/>
                  </a:lnTo>
                  <a:lnTo>
                    <a:pt x="5217287" y="3175"/>
                  </a:lnTo>
                  <a:lnTo>
                    <a:pt x="5217287" y="0"/>
                  </a:lnTo>
                  <a:close/>
                  <a:moveTo>
                    <a:pt x="5229987" y="0"/>
                  </a:moveTo>
                  <a:lnTo>
                    <a:pt x="5229987" y="3175"/>
                  </a:lnTo>
                  <a:lnTo>
                    <a:pt x="5242687" y="3175"/>
                  </a:lnTo>
                  <a:lnTo>
                    <a:pt x="5242687" y="0"/>
                  </a:lnTo>
                  <a:close/>
                  <a:moveTo>
                    <a:pt x="5255387" y="0"/>
                  </a:moveTo>
                  <a:lnTo>
                    <a:pt x="5255387" y="3175"/>
                  </a:lnTo>
                  <a:lnTo>
                    <a:pt x="5268087" y="3175"/>
                  </a:lnTo>
                  <a:lnTo>
                    <a:pt x="5268087" y="0"/>
                  </a:lnTo>
                  <a:close/>
                  <a:moveTo>
                    <a:pt x="5280787" y="0"/>
                  </a:moveTo>
                  <a:lnTo>
                    <a:pt x="5280787" y="3175"/>
                  </a:lnTo>
                  <a:lnTo>
                    <a:pt x="5293487" y="3175"/>
                  </a:lnTo>
                  <a:lnTo>
                    <a:pt x="5293487" y="0"/>
                  </a:lnTo>
                  <a:close/>
                  <a:moveTo>
                    <a:pt x="5306187" y="0"/>
                  </a:moveTo>
                  <a:lnTo>
                    <a:pt x="5306187" y="3175"/>
                  </a:lnTo>
                  <a:lnTo>
                    <a:pt x="5318887" y="3175"/>
                  </a:lnTo>
                  <a:lnTo>
                    <a:pt x="5318887" y="0"/>
                  </a:lnTo>
                  <a:close/>
                  <a:moveTo>
                    <a:pt x="5331587" y="0"/>
                  </a:moveTo>
                  <a:lnTo>
                    <a:pt x="5331587" y="3175"/>
                  </a:lnTo>
                  <a:lnTo>
                    <a:pt x="5344287" y="3175"/>
                  </a:lnTo>
                  <a:lnTo>
                    <a:pt x="5344287" y="0"/>
                  </a:lnTo>
                  <a:close/>
                  <a:moveTo>
                    <a:pt x="5356987" y="0"/>
                  </a:moveTo>
                  <a:lnTo>
                    <a:pt x="5356987" y="3175"/>
                  </a:lnTo>
                  <a:lnTo>
                    <a:pt x="5369687" y="3175"/>
                  </a:lnTo>
                  <a:lnTo>
                    <a:pt x="5369687" y="0"/>
                  </a:lnTo>
                  <a:close/>
                  <a:moveTo>
                    <a:pt x="5382387" y="0"/>
                  </a:moveTo>
                  <a:lnTo>
                    <a:pt x="5382387" y="3175"/>
                  </a:lnTo>
                  <a:lnTo>
                    <a:pt x="5395087" y="3175"/>
                  </a:lnTo>
                  <a:lnTo>
                    <a:pt x="5395087" y="0"/>
                  </a:lnTo>
                  <a:close/>
                  <a:moveTo>
                    <a:pt x="5407787" y="0"/>
                  </a:moveTo>
                  <a:lnTo>
                    <a:pt x="5407787" y="3175"/>
                  </a:lnTo>
                  <a:lnTo>
                    <a:pt x="5420487" y="3175"/>
                  </a:lnTo>
                  <a:lnTo>
                    <a:pt x="5420487" y="0"/>
                  </a:lnTo>
                  <a:close/>
                  <a:moveTo>
                    <a:pt x="5433187" y="0"/>
                  </a:moveTo>
                  <a:lnTo>
                    <a:pt x="5433187" y="3175"/>
                  </a:lnTo>
                  <a:lnTo>
                    <a:pt x="5445887" y="3175"/>
                  </a:lnTo>
                  <a:lnTo>
                    <a:pt x="5445887" y="0"/>
                  </a:lnTo>
                  <a:close/>
                  <a:moveTo>
                    <a:pt x="5458587" y="0"/>
                  </a:moveTo>
                  <a:lnTo>
                    <a:pt x="5458587" y="3175"/>
                  </a:lnTo>
                  <a:lnTo>
                    <a:pt x="5471287" y="3175"/>
                  </a:lnTo>
                  <a:lnTo>
                    <a:pt x="5471287" y="0"/>
                  </a:lnTo>
                  <a:close/>
                  <a:moveTo>
                    <a:pt x="5483987" y="0"/>
                  </a:moveTo>
                  <a:lnTo>
                    <a:pt x="5483987" y="3175"/>
                  </a:lnTo>
                  <a:lnTo>
                    <a:pt x="5496687" y="3175"/>
                  </a:lnTo>
                  <a:lnTo>
                    <a:pt x="5496687" y="0"/>
                  </a:lnTo>
                  <a:close/>
                  <a:moveTo>
                    <a:pt x="5509387" y="0"/>
                  </a:moveTo>
                  <a:lnTo>
                    <a:pt x="5509387" y="3175"/>
                  </a:lnTo>
                  <a:lnTo>
                    <a:pt x="5522087" y="3175"/>
                  </a:lnTo>
                  <a:lnTo>
                    <a:pt x="5522087" y="0"/>
                  </a:lnTo>
                  <a:close/>
                  <a:moveTo>
                    <a:pt x="5534787" y="0"/>
                  </a:moveTo>
                  <a:lnTo>
                    <a:pt x="5534787" y="3175"/>
                  </a:lnTo>
                  <a:lnTo>
                    <a:pt x="5547487" y="3175"/>
                  </a:lnTo>
                  <a:lnTo>
                    <a:pt x="5547487" y="0"/>
                  </a:lnTo>
                  <a:close/>
                  <a:moveTo>
                    <a:pt x="5560187" y="0"/>
                  </a:moveTo>
                  <a:lnTo>
                    <a:pt x="5560187" y="3175"/>
                  </a:lnTo>
                  <a:lnTo>
                    <a:pt x="5572887" y="3175"/>
                  </a:lnTo>
                  <a:lnTo>
                    <a:pt x="5572887" y="0"/>
                  </a:lnTo>
                  <a:close/>
                  <a:moveTo>
                    <a:pt x="5585587" y="0"/>
                  </a:moveTo>
                  <a:lnTo>
                    <a:pt x="5585587" y="3175"/>
                  </a:lnTo>
                  <a:lnTo>
                    <a:pt x="5598287" y="3175"/>
                  </a:lnTo>
                  <a:lnTo>
                    <a:pt x="5598287" y="0"/>
                  </a:lnTo>
                  <a:close/>
                  <a:moveTo>
                    <a:pt x="5610987" y="0"/>
                  </a:moveTo>
                  <a:lnTo>
                    <a:pt x="5610987" y="3175"/>
                  </a:lnTo>
                  <a:lnTo>
                    <a:pt x="5623687" y="3175"/>
                  </a:lnTo>
                  <a:lnTo>
                    <a:pt x="5623687" y="0"/>
                  </a:lnTo>
                  <a:close/>
                  <a:moveTo>
                    <a:pt x="5636387" y="0"/>
                  </a:moveTo>
                  <a:lnTo>
                    <a:pt x="5636387" y="3175"/>
                  </a:lnTo>
                  <a:lnTo>
                    <a:pt x="5649087" y="3175"/>
                  </a:lnTo>
                  <a:lnTo>
                    <a:pt x="5649087" y="0"/>
                  </a:lnTo>
                  <a:close/>
                  <a:moveTo>
                    <a:pt x="5661787" y="0"/>
                  </a:moveTo>
                  <a:lnTo>
                    <a:pt x="5661787" y="3175"/>
                  </a:lnTo>
                  <a:lnTo>
                    <a:pt x="5674487" y="3175"/>
                  </a:lnTo>
                  <a:lnTo>
                    <a:pt x="5674487" y="0"/>
                  </a:lnTo>
                  <a:close/>
                  <a:moveTo>
                    <a:pt x="5687187" y="0"/>
                  </a:moveTo>
                  <a:lnTo>
                    <a:pt x="5687187" y="3175"/>
                  </a:lnTo>
                  <a:lnTo>
                    <a:pt x="5699887" y="3175"/>
                  </a:lnTo>
                  <a:lnTo>
                    <a:pt x="5699887" y="0"/>
                  </a:lnTo>
                  <a:close/>
                  <a:moveTo>
                    <a:pt x="5712587" y="0"/>
                  </a:moveTo>
                  <a:lnTo>
                    <a:pt x="5712587" y="3175"/>
                  </a:lnTo>
                  <a:lnTo>
                    <a:pt x="5725287" y="3175"/>
                  </a:lnTo>
                  <a:lnTo>
                    <a:pt x="5725287" y="0"/>
                  </a:lnTo>
                  <a:close/>
                  <a:moveTo>
                    <a:pt x="5737987" y="0"/>
                  </a:moveTo>
                  <a:lnTo>
                    <a:pt x="5737987" y="3175"/>
                  </a:lnTo>
                  <a:lnTo>
                    <a:pt x="5750687" y="3175"/>
                  </a:lnTo>
                  <a:lnTo>
                    <a:pt x="5750687" y="0"/>
                  </a:lnTo>
                  <a:close/>
                  <a:moveTo>
                    <a:pt x="5763387" y="0"/>
                  </a:moveTo>
                  <a:lnTo>
                    <a:pt x="5763387" y="3175"/>
                  </a:lnTo>
                  <a:lnTo>
                    <a:pt x="5776087" y="3175"/>
                  </a:lnTo>
                  <a:lnTo>
                    <a:pt x="5776087" y="0"/>
                  </a:lnTo>
                  <a:close/>
                  <a:moveTo>
                    <a:pt x="5788787" y="0"/>
                  </a:moveTo>
                  <a:lnTo>
                    <a:pt x="5788787" y="3175"/>
                  </a:lnTo>
                  <a:lnTo>
                    <a:pt x="5801487" y="3175"/>
                  </a:lnTo>
                  <a:lnTo>
                    <a:pt x="5801487" y="0"/>
                  </a:lnTo>
                  <a:close/>
                  <a:moveTo>
                    <a:pt x="5814187" y="0"/>
                  </a:moveTo>
                  <a:lnTo>
                    <a:pt x="5814187" y="3175"/>
                  </a:lnTo>
                  <a:lnTo>
                    <a:pt x="5826887" y="3175"/>
                  </a:lnTo>
                  <a:lnTo>
                    <a:pt x="5826887" y="0"/>
                  </a:lnTo>
                  <a:close/>
                  <a:moveTo>
                    <a:pt x="5839587" y="0"/>
                  </a:moveTo>
                  <a:lnTo>
                    <a:pt x="5839587" y="3175"/>
                  </a:lnTo>
                  <a:lnTo>
                    <a:pt x="5852287" y="3175"/>
                  </a:lnTo>
                  <a:lnTo>
                    <a:pt x="5852287" y="0"/>
                  </a:lnTo>
                  <a:close/>
                  <a:moveTo>
                    <a:pt x="5864987" y="0"/>
                  </a:moveTo>
                  <a:lnTo>
                    <a:pt x="5864987" y="3175"/>
                  </a:lnTo>
                  <a:lnTo>
                    <a:pt x="5877687" y="3175"/>
                  </a:lnTo>
                  <a:lnTo>
                    <a:pt x="5877687" y="0"/>
                  </a:lnTo>
                  <a:close/>
                  <a:moveTo>
                    <a:pt x="5890387" y="0"/>
                  </a:moveTo>
                  <a:lnTo>
                    <a:pt x="5890387" y="3175"/>
                  </a:lnTo>
                  <a:lnTo>
                    <a:pt x="5903087" y="3175"/>
                  </a:lnTo>
                  <a:lnTo>
                    <a:pt x="5903087" y="0"/>
                  </a:lnTo>
                  <a:close/>
                  <a:moveTo>
                    <a:pt x="5915787" y="0"/>
                  </a:moveTo>
                  <a:lnTo>
                    <a:pt x="5915787" y="3175"/>
                  </a:lnTo>
                  <a:lnTo>
                    <a:pt x="5928487" y="3175"/>
                  </a:lnTo>
                  <a:lnTo>
                    <a:pt x="5928487" y="0"/>
                  </a:lnTo>
                  <a:close/>
                  <a:moveTo>
                    <a:pt x="5941187" y="0"/>
                  </a:moveTo>
                  <a:lnTo>
                    <a:pt x="5941187" y="3175"/>
                  </a:lnTo>
                  <a:lnTo>
                    <a:pt x="5953887" y="3175"/>
                  </a:lnTo>
                  <a:lnTo>
                    <a:pt x="5953887" y="0"/>
                  </a:lnTo>
                  <a:close/>
                  <a:moveTo>
                    <a:pt x="5966587" y="0"/>
                  </a:moveTo>
                  <a:lnTo>
                    <a:pt x="5966587" y="3175"/>
                  </a:lnTo>
                  <a:lnTo>
                    <a:pt x="5979287" y="3175"/>
                  </a:lnTo>
                  <a:lnTo>
                    <a:pt x="5979287" y="0"/>
                  </a:lnTo>
                  <a:close/>
                  <a:moveTo>
                    <a:pt x="5991987" y="0"/>
                  </a:moveTo>
                  <a:lnTo>
                    <a:pt x="5991987" y="3175"/>
                  </a:lnTo>
                  <a:lnTo>
                    <a:pt x="6004687" y="3175"/>
                  </a:lnTo>
                  <a:lnTo>
                    <a:pt x="6004687" y="0"/>
                  </a:lnTo>
                  <a:close/>
                  <a:moveTo>
                    <a:pt x="6017387" y="0"/>
                  </a:moveTo>
                  <a:lnTo>
                    <a:pt x="6017387" y="3175"/>
                  </a:lnTo>
                  <a:lnTo>
                    <a:pt x="6030087" y="3175"/>
                  </a:lnTo>
                  <a:lnTo>
                    <a:pt x="6030087" y="0"/>
                  </a:lnTo>
                  <a:close/>
                  <a:moveTo>
                    <a:pt x="6042787" y="0"/>
                  </a:moveTo>
                  <a:lnTo>
                    <a:pt x="6042787" y="3175"/>
                  </a:lnTo>
                  <a:lnTo>
                    <a:pt x="6055487" y="3175"/>
                  </a:lnTo>
                  <a:lnTo>
                    <a:pt x="6055487" y="0"/>
                  </a:lnTo>
                  <a:close/>
                  <a:moveTo>
                    <a:pt x="6068187" y="0"/>
                  </a:moveTo>
                  <a:lnTo>
                    <a:pt x="6068187" y="3175"/>
                  </a:lnTo>
                  <a:lnTo>
                    <a:pt x="6080887" y="3175"/>
                  </a:lnTo>
                  <a:lnTo>
                    <a:pt x="6080887" y="0"/>
                  </a:lnTo>
                  <a:close/>
                  <a:moveTo>
                    <a:pt x="6093587" y="0"/>
                  </a:moveTo>
                  <a:lnTo>
                    <a:pt x="6093587" y="3175"/>
                  </a:lnTo>
                  <a:lnTo>
                    <a:pt x="6106287" y="3175"/>
                  </a:lnTo>
                  <a:lnTo>
                    <a:pt x="6106287" y="0"/>
                  </a:lnTo>
                  <a:close/>
                  <a:moveTo>
                    <a:pt x="6118987" y="0"/>
                  </a:moveTo>
                  <a:lnTo>
                    <a:pt x="6118987" y="3175"/>
                  </a:lnTo>
                  <a:lnTo>
                    <a:pt x="6131687" y="3175"/>
                  </a:lnTo>
                  <a:lnTo>
                    <a:pt x="6131687" y="0"/>
                  </a:lnTo>
                  <a:close/>
                  <a:moveTo>
                    <a:pt x="6144387" y="0"/>
                  </a:moveTo>
                  <a:lnTo>
                    <a:pt x="6144387" y="3175"/>
                  </a:lnTo>
                  <a:lnTo>
                    <a:pt x="6157087" y="3175"/>
                  </a:lnTo>
                  <a:lnTo>
                    <a:pt x="6157087" y="0"/>
                  </a:lnTo>
                  <a:close/>
                  <a:moveTo>
                    <a:pt x="6169787" y="0"/>
                  </a:moveTo>
                  <a:lnTo>
                    <a:pt x="6169787" y="3175"/>
                  </a:lnTo>
                  <a:lnTo>
                    <a:pt x="6182487" y="3175"/>
                  </a:lnTo>
                  <a:lnTo>
                    <a:pt x="6182487" y="0"/>
                  </a:lnTo>
                  <a:close/>
                  <a:moveTo>
                    <a:pt x="6195187" y="0"/>
                  </a:moveTo>
                  <a:lnTo>
                    <a:pt x="6195187" y="3175"/>
                  </a:lnTo>
                  <a:lnTo>
                    <a:pt x="6207887" y="3175"/>
                  </a:lnTo>
                  <a:lnTo>
                    <a:pt x="6207887" y="0"/>
                  </a:lnTo>
                  <a:close/>
                  <a:moveTo>
                    <a:pt x="6220587" y="0"/>
                  </a:moveTo>
                  <a:lnTo>
                    <a:pt x="6220587" y="3175"/>
                  </a:lnTo>
                  <a:lnTo>
                    <a:pt x="6233287" y="3175"/>
                  </a:lnTo>
                  <a:lnTo>
                    <a:pt x="6233287" y="0"/>
                  </a:lnTo>
                  <a:close/>
                  <a:moveTo>
                    <a:pt x="6245987" y="0"/>
                  </a:moveTo>
                  <a:lnTo>
                    <a:pt x="6245987" y="3175"/>
                  </a:lnTo>
                  <a:lnTo>
                    <a:pt x="6258687" y="3175"/>
                  </a:lnTo>
                  <a:lnTo>
                    <a:pt x="6258687" y="0"/>
                  </a:lnTo>
                  <a:close/>
                  <a:moveTo>
                    <a:pt x="6271387" y="0"/>
                  </a:moveTo>
                  <a:lnTo>
                    <a:pt x="6271387" y="3175"/>
                  </a:lnTo>
                  <a:lnTo>
                    <a:pt x="6284087" y="3175"/>
                  </a:lnTo>
                  <a:lnTo>
                    <a:pt x="6284087" y="0"/>
                  </a:lnTo>
                  <a:close/>
                  <a:moveTo>
                    <a:pt x="6296787" y="0"/>
                  </a:moveTo>
                  <a:lnTo>
                    <a:pt x="6296787" y="3175"/>
                  </a:lnTo>
                  <a:lnTo>
                    <a:pt x="6309487" y="3175"/>
                  </a:lnTo>
                  <a:lnTo>
                    <a:pt x="6309487" y="0"/>
                  </a:lnTo>
                  <a:close/>
                  <a:moveTo>
                    <a:pt x="6322187" y="0"/>
                  </a:moveTo>
                  <a:lnTo>
                    <a:pt x="6322187" y="3175"/>
                  </a:lnTo>
                  <a:lnTo>
                    <a:pt x="6334887" y="3175"/>
                  </a:lnTo>
                  <a:lnTo>
                    <a:pt x="6334887" y="0"/>
                  </a:lnTo>
                  <a:close/>
                  <a:moveTo>
                    <a:pt x="6347587" y="0"/>
                  </a:moveTo>
                  <a:lnTo>
                    <a:pt x="6347587" y="3175"/>
                  </a:lnTo>
                  <a:lnTo>
                    <a:pt x="6360287" y="3175"/>
                  </a:lnTo>
                  <a:lnTo>
                    <a:pt x="6360287" y="0"/>
                  </a:lnTo>
                  <a:close/>
                  <a:moveTo>
                    <a:pt x="6372987" y="0"/>
                  </a:moveTo>
                  <a:lnTo>
                    <a:pt x="6372987" y="3175"/>
                  </a:lnTo>
                  <a:lnTo>
                    <a:pt x="6385687" y="3175"/>
                  </a:lnTo>
                  <a:lnTo>
                    <a:pt x="6385687" y="0"/>
                  </a:lnTo>
                  <a:close/>
                  <a:moveTo>
                    <a:pt x="6398387" y="0"/>
                  </a:moveTo>
                  <a:lnTo>
                    <a:pt x="6398387" y="3175"/>
                  </a:lnTo>
                  <a:lnTo>
                    <a:pt x="6411087" y="3175"/>
                  </a:lnTo>
                  <a:lnTo>
                    <a:pt x="6411087" y="0"/>
                  </a:lnTo>
                  <a:close/>
                  <a:moveTo>
                    <a:pt x="6423787" y="0"/>
                  </a:moveTo>
                  <a:lnTo>
                    <a:pt x="6423787" y="3175"/>
                  </a:lnTo>
                  <a:lnTo>
                    <a:pt x="6436487" y="3175"/>
                  </a:lnTo>
                  <a:lnTo>
                    <a:pt x="6436487" y="0"/>
                  </a:lnTo>
                  <a:close/>
                  <a:moveTo>
                    <a:pt x="6449187" y="0"/>
                  </a:moveTo>
                  <a:lnTo>
                    <a:pt x="6449187" y="3175"/>
                  </a:lnTo>
                  <a:lnTo>
                    <a:pt x="6461887" y="3175"/>
                  </a:lnTo>
                  <a:lnTo>
                    <a:pt x="6461887" y="0"/>
                  </a:lnTo>
                  <a:close/>
                  <a:moveTo>
                    <a:pt x="6474587" y="0"/>
                  </a:moveTo>
                  <a:lnTo>
                    <a:pt x="6474587" y="3175"/>
                  </a:lnTo>
                  <a:lnTo>
                    <a:pt x="6487287" y="3175"/>
                  </a:lnTo>
                  <a:lnTo>
                    <a:pt x="6487287" y="0"/>
                  </a:lnTo>
                  <a:close/>
                  <a:moveTo>
                    <a:pt x="6499987" y="0"/>
                  </a:moveTo>
                  <a:lnTo>
                    <a:pt x="6499987" y="3175"/>
                  </a:lnTo>
                  <a:lnTo>
                    <a:pt x="6512687" y="3175"/>
                  </a:lnTo>
                  <a:lnTo>
                    <a:pt x="6512687" y="0"/>
                  </a:lnTo>
                  <a:close/>
                  <a:moveTo>
                    <a:pt x="6525387" y="0"/>
                  </a:moveTo>
                  <a:lnTo>
                    <a:pt x="6525387" y="3175"/>
                  </a:lnTo>
                  <a:lnTo>
                    <a:pt x="6538087" y="3175"/>
                  </a:lnTo>
                  <a:lnTo>
                    <a:pt x="6538087" y="0"/>
                  </a:lnTo>
                  <a:close/>
                  <a:moveTo>
                    <a:pt x="6550787" y="0"/>
                  </a:moveTo>
                  <a:lnTo>
                    <a:pt x="6550787" y="3175"/>
                  </a:lnTo>
                  <a:lnTo>
                    <a:pt x="6563487" y="3175"/>
                  </a:lnTo>
                  <a:lnTo>
                    <a:pt x="6563487" y="0"/>
                  </a:lnTo>
                  <a:close/>
                  <a:moveTo>
                    <a:pt x="6576187" y="0"/>
                  </a:moveTo>
                  <a:lnTo>
                    <a:pt x="6576187" y="3175"/>
                  </a:lnTo>
                  <a:lnTo>
                    <a:pt x="6588887" y="3175"/>
                  </a:lnTo>
                  <a:lnTo>
                    <a:pt x="6588887" y="0"/>
                  </a:lnTo>
                  <a:close/>
                  <a:moveTo>
                    <a:pt x="6601587" y="0"/>
                  </a:moveTo>
                  <a:lnTo>
                    <a:pt x="6601587" y="3175"/>
                  </a:lnTo>
                  <a:lnTo>
                    <a:pt x="6614287" y="3175"/>
                  </a:lnTo>
                  <a:lnTo>
                    <a:pt x="6614287" y="0"/>
                  </a:lnTo>
                  <a:close/>
                  <a:moveTo>
                    <a:pt x="6626987" y="0"/>
                  </a:moveTo>
                  <a:lnTo>
                    <a:pt x="6626987" y="3175"/>
                  </a:lnTo>
                  <a:lnTo>
                    <a:pt x="6639687" y="3175"/>
                  </a:lnTo>
                  <a:lnTo>
                    <a:pt x="6639687" y="0"/>
                  </a:lnTo>
                  <a:close/>
                  <a:moveTo>
                    <a:pt x="6652387" y="0"/>
                  </a:moveTo>
                  <a:lnTo>
                    <a:pt x="6652387" y="3175"/>
                  </a:lnTo>
                  <a:lnTo>
                    <a:pt x="6665087" y="3175"/>
                  </a:lnTo>
                  <a:lnTo>
                    <a:pt x="6665087" y="0"/>
                  </a:lnTo>
                  <a:close/>
                  <a:moveTo>
                    <a:pt x="6677787" y="0"/>
                  </a:moveTo>
                  <a:lnTo>
                    <a:pt x="6677787" y="3175"/>
                  </a:lnTo>
                  <a:lnTo>
                    <a:pt x="6690487" y="3175"/>
                  </a:lnTo>
                  <a:lnTo>
                    <a:pt x="6690487" y="0"/>
                  </a:lnTo>
                  <a:close/>
                  <a:moveTo>
                    <a:pt x="6703187" y="0"/>
                  </a:moveTo>
                  <a:lnTo>
                    <a:pt x="6703187" y="3175"/>
                  </a:lnTo>
                  <a:lnTo>
                    <a:pt x="6715887" y="3175"/>
                  </a:lnTo>
                  <a:lnTo>
                    <a:pt x="6715887" y="0"/>
                  </a:lnTo>
                  <a:close/>
                  <a:moveTo>
                    <a:pt x="6728587" y="0"/>
                  </a:moveTo>
                  <a:lnTo>
                    <a:pt x="6728587" y="3175"/>
                  </a:lnTo>
                  <a:lnTo>
                    <a:pt x="6741287" y="3175"/>
                  </a:lnTo>
                  <a:lnTo>
                    <a:pt x="6741287" y="0"/>
                  </a:lnTo>
                  <a:close/>
                  <a:moveTo>
                    <a:pt x="6753987" y="0"/>
                  </a:moveTo>
                  <a:lnTo>
                    <a:pt x="6753987" y="3175"/>
                  </a:lnTo>
                  <a:lnTo>
                    <a:pt x="6766687" y="3175"/>
                  </a:lnTo>
                  <a:lnTo>
                    <a:pt x="6766687" y="0"/>
                  </a:lnTo>
                  <a:close/>
                  <a:moveTo>
                    <a:pt x="6779387" y="0"/>
                  </a:moveTo>
                  <a:lnTo>
                    <a:pt x="6779387" y="3175"/>
                  </a:lnTo>
                  <a:lnTo>
                    <a:pt x="6792087" y="3175"/>
                  </a:lnTo>
                  <a:lnTo>
                    <a:pt x="6792087" y="0"/>
                  </a:lnTo>
                  <a:close/>
                  <a:moveTo>
                    <a:pt x="6804787" y="0"/>
                  </a:moveTo>
                  <a:lnTo>
                    <a:pt x="6804787" y="3175"/>
                  </a:lnTo>
                  <a:lnTo>
                    <a:pt x="6817487" y="3175"/>
                  </a:lnTo>
                  <a:lnTo>
                    <a:pt x="6817487" y="0"/>
                  </a:lnTo>
                  <a:close/>
                  <a:moveTo>
                    <a:pt x="6830187" y="0"/>
                  </a:moveTo>
                  <a:lnTo>
                    <a:pt x="6830187" y="3175"/>
                  </a:lnTo>
                  <a:lnTo>
                    <a:pt x="6842887" y="3175"/>
                  </a:lnTo>
                  <a:lnTo>
                    <a:pt x="6842887" y="0"/>
                  </a:lnTo>
                  <a:close/>
                  <a:moveTo>
                    <a:pt x="6855587" y="0"/>
                  </a:moveTo>
                  <a:lnTo>
                    <a:pt x="6855587" y="3175"/>
                  </a:lnTo>
                  <a:lnTo>
                    <a:pt x="6868287" y="3175"/>
                  </a:lnTo>
                  <a:lnTo>
                    <a:pt x="6868287" y="0"/>
                  </a:lnTo>
                  <a:close/>
                  <a:moveTo>
                    <a:pt x="6880987" y="0"/>
                  </a:moveTo>
                  <a:lnTo>
                    <a:pt x="6880987" y="3175"/>
                  </a:lnTo>
                  <a:lnTo>
                    <a:pt x="6893687" y="3175"/>
                  </a:lnTo>
                  <a:lnTo>
                    <a:pt x="6893687" y="0"/>
                  </a:lnTo>
                  <a:close/>
                  <a:moveTo>
                    <a:pt x="6906387" y="0"/>
                  </a:moveTo>
                  <a:lnTo>
                    <a:pt x="6906387" y="3175"/>
                  </a:lnTo>
                  <a:lnTo>
                    <a:pt x="6919087" y="3175"/>
                  </a:lnTo>
                  <a:lnTo>
                    <a:pt x="6919087" y="0"/>
                  </a:lnTo>
                  <a:close/>
                  <a:moveTo>
                    <a:pt x="6931787" y="0"/>
                  </a:moveTo>
                  <a:lnTo>
                    <a:pt x="6931787" y="3175"/>
                  </a:lnTo>
                  <a:lnTo>
                    <a:pt x="6944487" y="3175"/>
                  </a:lnTo>
                  <a:lnTo>
                    <a:pt x="6944487" y="0"/>
                  </a:lnTo>
                  <a:close/>
                  <a:moveTo>
                    <a:pt x="6957187" y="0"/>
                  </a:moveTo>
                  <a:lnTo>
                    <a:pt x="6957187" y="3175"/>
                  </a:lnTo>
                  <a:lnTo>
                    <a:pt x="6969887" y="3175"/>
                  </a:lnTo>
                  <a:lnTo>
                    <a:pt x="6969887" y="0"/>
                  </a:lnTo>
                  <a:close/>
                  <a:moveTo>
                    <a:pt x="6982587" y="0"/>
                  </a:moveTo>
                  <a:lnTo>
                    <a:pt x="6982587" y="3175"/>
                  </a:lnTo>
                  <a:lnTo>
                    <a:pt x="6995287" y="3175"/>
                  </a:lnTo>
                  <a:lnTo>
                    <a:pt x="6995287" y="0"/>
                  </a:lnTo>
                  <a:close/>
                  <a:moveTo>
                    <a:pt x="7007987" y="0"/>
                  </a:moveTo>
                  <a:lnTo>
                    <a:pt x="7007987" y="3175"/>
                  </a:lnTo>
                  <a:lnTo>
                    <a:pt x="7020687" y="3175"/>
                  </a:lnTo>
                  <a:lnTo>
                    <a:pt x="7020687" y="0"/>
                  </a:lnTo>
                  <a:close/>
                  <a:moveTo>
                    <a:pt x="7033387" y="0"/>
                  </a:moveTo>
                  <a:lnTo>
                    <a:pt x="7033387" y="3175"/>
                  </a:lnTo>
                  <a:lnTo>
                    <a:pt x="7046087" y="3175"/>
                  </a:lnTo>
                  <a:lnTo>
                    <a:pt x="7046087" y="0"/>
                  </a:lnTo>
                  <a:close/>
                  <a:moveTo>
                    <a:pt x="7058787" y="0"/>
                  </a:moveTo>
                  <a:lnTo>
                    <a:pt x="7058787" y="3175"/>
                  </a:lnTo>
                  <a:lnTo>
                    <a:pt x="7071487" y="3175"/>
                  </a:lnTo>
                  <a:lnTo>
                    <a:pt x="7071487" y="0"/>
                  </a:lnTo>
                  <a:close/>
                  <a:moveTo>
                    <a:pt x="7084187" y="0"/>
                  </a:moveTo>
                  <a:lnTo>
                    <a:pt x="7084187" y="3175"/>
                  </a:lnTo>
                  <a:lnTo>
                    <a:pt x="7096887" y="3175"/>
                  </a:lnTo>
                  <a:lnTo>
                    <a:pt x="7096887" y="0"/>
                  </a:lnTo>
                  <a:close/>
                  <a:moveTo>
                    <a:pt x="7109587" y="0"/>
                  </a:moveTo>
                  <a:lnTo>
                    <a:pt x="7109587" y="3175"/>
                  </a:lnTo>
                  <a:lnTo>
                    <a:pt x="7122287" y="3175"/>
                  </a:lnTo>
                  <a:lnTo>
                    <a:pt x="7122287" y="0"/>
                  </a:lnTo>
                  <a:close/>
                  <a:moveTo>
                    <a:pt x="7134987" y="0"/>
                  </a:moveTo>
                  <a:lnTo>
                    <a:pt x="7134987" y="3175"/>
                  </a:lnTo>
                  <a:lnTo>
                    <a:pt x="7147687" y="3175"/>
                  </a:lnTo>
                  <a:lnTo>
                    <a:pt x="7147687" y="0"/>
                  </a:lnTo>
                  <a:close/>
                  <a:moveTo>
                    <a:pt x="7160387" y="0"/>
                  </a:moveTo>
                  <a:lnTo>
                    <a:pt x="7160387" y="3175"/>
                  </a:lnTo>
                  <a:lnTo>
                    <a:pt x="7173087" y="3175"/>
                  </a:lnTo>
                  <a:lnTo>
                    <a:pt x="7173087" y="0"/>
                  </a:lnTo>
                  <a:close/>
                  <a:moveTo>
                    <a:pt x="7185787" y="0"/>
                  </a:moveTo>
                  <a:lnTo>
                    <a:pt x="7185787" y="3175"/>
                  </a:lnTo>
                  <a:lnTo>
                    <a:pt x="7198487" y="3175"/>
                  </a:lnTo>
                  <a:lnTo>
                    <a:pt x="7198487" y="0"/>
                  </a:lnTo>
                  <a:close/>
                  <a:moveTo>
                    <a:pt x="7211187" y="0"/>
                  </a:moveTo>
                  <a:lnTo>
                    <a:pt x="7211187" y="3175"/>
                  </a:lnTo>
                  <a:lnTo>
                    <a:pt x="7223887" y="3175"/>
                  </a:lnTo>
                  <a:lnTo>
                    <a:pt x="7223887" y="0"/>
                  </a:lnTo>
                  <a:close/>
                  <a:moveTo>
                    <a:pt x="7236587" y="0"/>
                  </a:moveTo>
                  <a:lnTo>
                    <a:pt x="7236587" y="3175"/>
                  </a:lnTo>
                  <a:lnTo>
                    <a:pt x="7249287" y="3175"/>
                  </a:lnTo>
                  <a:lnTo>
                    <a:pt x="7249287" y="0"/>
                  </a:lnTo>
                  <a:close/>
                  <a:moveTo>
                    <a:pt x="7261987" y="0"/>
                  </a:moveTo>
                  <a:lnTo>
                    <a:pt x="7261987" y="3175"/>
                  </a:lnTo>
                  <a:lnTo>
                    <a:pt x="7274687" y="3175"/>
                  </a:lnTo>
                  <a:lnTo>
                    <a:pt x="7274687" y="0"/>
                  </a:lnTo>
                  <a:close/>
                  <a:moveTo>
                    <a:pt x="7287387" y="0"/>
                  </a:moveTo>
                  <a:lnTo>
                    <a:pt x="7287387" y="3175"/>
                  </a:lnTo>
                  <a:lnTo>
                    <a:pt x="7300087" y="3175"/>
                  </a:lnTo>
                  <a:lnTo>
                    <a:pt x="7300087" y="0"/>
                  </a:lnTo>
                  <a:close/>
                  <a:moveTo>
                    <a:pt x="7312787" y="0"/>
                  </a:moveTo>
                  <a:lnTo>
                    <a:pt x="7312787" y="3175"/>
                  </a:lnTo>
                  <a:lnTo>
                    <a:pt x="7325487" y="3175"/>
                  </a:lnTo>
                  <a:lnTo>
                    <a:pt x="7325487" y="0"/>
                  </a:lnTo>
                  <a:close/>
                  <a:moveTo>
                    <a:pt x="7338187" y="0"/>
                  </a:moveTo>
                  <a:lnTo>
                    <a:pt x="7338187" y="3175"/>
                  </a:lnTo>
                  <a:lnTo>
                    <a:pt x="7350887" y="3175"/>
                  </a:lnTo>
                  <a:lnTo>
                    <a:pt x="7350887" y="0"/>
                  </a:lnTo>
                  <a:close/>
                  <a:moveTo>
                    <a:pt x="7363587" y="0"/>
                  </a:moveTo>
                  <a:lnTo>
                    <a:pt x="7363587" y="3175"/>
                  </a:lnTo>
                  <a:lnTo>
                    <a:pt x="7376287" y="3175"/>
                  </a:lnTo>
                  <a:lnTo>
                    <a:pt x="7376287" y="0"/>
                  </a:lnTo>
                  <a:close/>
                  <a:moveTo>
                    <a:pt x="7388987" y="0"/>
                  </a:moveTo>
                  <a:lnTo>
                    <a:pt x="7388987" y="3175"/>
                  </a:lnTo>
                  <a:lnTo>
                    <a:pt x="7401687" y="3175"/>
                  </a:lnTo>
                  <a:lnTo>
                    <a:pt x="7401687" y="0"/>
                  </a:lnTo>
                  <a:close/>
                  <a:moveTo>
                    <a:pt x="7414387" y="0"/>
                  </a:moveTo>
                  <a:lnTo>
                    <a:pt x="7414387" y="3175"/>
                  </a:lnTo>
                  <a:lnTo>
                    <a:pt x="7427087" y="3175"/>
                  </a:lnTo>
                  <a:lnTo>
                    <a:pt x="7427087" y="0"/>
                  </a:lnTo>
                  <a:close/>
                  <a:moveTo>
                    <a:pt x="7439787" y="0"/>
                  </a:moveTo>
                  <a:lnTo>
                    <a:pt x="7439787" y="3175"/>
                  </a:lnTo>
                  <a:lnTo>
                    <a:pt x="7452487" y="3175"/>
                  </a:lnTo>
                  <a:lnTo>
                    <a:pt x="7452487" y="0"/>
                  </a:lnTo>
                  <a:close/>
                  <a:moveTo>
                    <a:pt x="7465187" y="0"/>
                  </a:moveTo>
                  <a:lnTo>
                    <a:pt x="7465187" y="3175"/>
                  </a:lnTo>
                  <a:lnTo>
                    <a:pt x="7477887" y="3175"/>
                  </a:lnTo>
                  <a:lnTo>
                    <a:pt x="7477887" y="0"/>
                  </a:lnTo>
                  <a:close/>
                  <a:moveTo>
                    <a:pt x="7490587" y="0"/>
                  </a:moveTo>
                  <a:lnTo>
                    <a:pt x="7490587" y="3175"/>
                  </a:lnTo>
                  <a:lnTo>
                    <a:pt x="7503287" y="3175"/>
                  </a:lnTo>
                  <a:lnTo>
                    <a:pt x="7503287" y="0"/>
                  </a:lnTo>
                  <a:close/>
                  <a:moveTo>
                    <a:pt x="7515987" y="0"/>
                  </a:moveTo>
                  <a:lnTo>
                    <a:pt x="7515987" y="3175"/>
                  </a:lnTo>
                  <a:lnTo>
                    <a:pt x="7528687" y="3175"/>
                  </a:lnTo>
                  <a:lnTo>
                    <a:pt x="7528687" y="0"/>
                  </a:lnTo>
                  <a:close/>
                  <a:moveTo>
                    <a:pt x="7541387" y="0"/>
                  </a:moveTo>
                  <a:lnTo>
                    <a:pt x="7541387" y="3175"/>
                  </a:lnTo>
                  <a:lnTo>
                    <a:pt x="7554087" y="3175"/>
                  </a:lnTo>
                  <a:lnTo>
                    <a:pt x="7554087" y="0"/>
                  </a:lnTo>
                  <a:close/>
                  <a:moveTo>
                    <a:pt x="7566787" y="0"/>
                  </a:moveTo>
                  <a:lnTo>
                    <a:pt x="7566787" y="3175"/>
                  </a:lnTo>
                  <a:lnTo>
                    <a:pt x="7579487" y="3175"/>
                  </a:lnTo>
                  <a:lnTo>
                    <a:pt x="7579487" y="0"/>
                  </a:lnTo>
                  <a:close/>
                  <a:moveTo>
                    <a:pt x="7592187" y="0"/>
                  </a:moveTo>
                  <a:lnTo>
                    <a:pt x="7592187" y="3175"/>
                  </a:lnTo>
                  <a:lnTo>
                    <a:pt x="7604887" y="3175"/>
                  </a:lnTo>
                  <a:lnTo>
                    <a:pt x="7604887" y="0"/>
                  </a:lnTo>
                  <a:close/>
                  <a:moveTo>
                    <a:pt x="7617587" y="0"/>
                  </a:moveTo>
                  <a:lnTo>
                    <a:pt x="7617587" y="3175"/>
                  </a:lnTo>
                  <a:lnTo>
                    <a:pt x="7630287" y="3175"/>
                  </a:lnTo>
                  <a:lnTo>
                    <a:pt x="7630287" y="0"/>
                  </a:lnTo>
                  <a:close/>
                  <a:moveTo>
                    <a:pt x="7642987" y="0"/>
                  </a:moveTo>
                  <a:lnTo>
                    <a:pt x="7642987" y="3175"/>
                  </a:lnTo>
                  <a:lnTo>
                    <a:pt x="7655687" y="3175"/>
                  </a:lnTo>
                  <a:lnTo>
                    <a:pt x="7655687" y="0"/>
                  </a:lnTo>
                  <a:close/>
                  <a:moveTo>
                    <a:pt x="7668387" y="0"/>
                  </a:moveTo>
                  <a:lnTo>
                    <a:pt x="7668387" y="3175"/>
                  </a:lnTo>
                  <a:lnTo>
                    <a:pt x="7681087" y="3175"/>
                  </a:lnTo>
                  <a:lnTo>
                    <a:pt x="7681087" y="0"/>
                  </a:lnTo>
                  <a:close/>
                  <a:moveTo>
                    <a:pt x="7693787" y="0"/>
                  </a:moveTo>
                  <a:lnTo>
                    <a:pt x="7693787" y="3175"/>
                  </a:lnTo>
                  <a:lnTo>
                    <a:pt x="7706487" y="3175"/>
                  </a:lnTo>
                  <a:lnTo>
                    <a:pt x="7706487" y="0"/>
                  </a:lnTo>
                  <a:close/>
                  <a:moveTo>
                    <a:pt x="7719187" y="0"/>
                  </a:moveTo>
                  <a:lnTo>
                    <a:pt x="7719187" y="3175"/>
                  </a:lnTo>
                  <a:lnTo>
                    <a:pt x="7731887" y="3175"/>
                  </a:lnTo>
                  <a:lnTo>
                    <a:pt x="7731887" y="0"/>
                  </a:lnTo>
                  <a:close/>
                  <a:moveTo>
                    <a:pt x="7744587" y="0"/>
                  </a:moveTo>
                  <a:lnTo>
                    <a:pt x="7744587" y="3175"/>
                  </a:lnTo>
                  <a:lnTo>
                    <a:pt x="7757287" y="3175"/>
                  </a:lnTo>
                  <a:lnTo>
                    <a:pt x="7757287" y="0"/>
                  </a:lnTo>
                  <a:close/>
                  <a:moveTo>
                    <a:pt x="7769987" y="0"/>
                  </a:moveTo>
                  <a:lnTo>
                    <a:pt x="7769987" y="3175"/>
                  </a:lnTo>
                  <a:lnTo>
                    <a:pt x="7782687" y="3175"/>
                  </a:lnTo>
                  <a:lnTo>
                    <a:pt x="7782687" y="0"/>
                  </a:lnTo>
                  <a:close/>
                  <a:moveTo>
                    <a:pt x="7795387" y="0"/>
                  </a:moveTo>
                  <a:lnTo>
                    <a:pt x="7795387" y="3175"/>
                  </a:lnTo>
                  <a:lnTo>
                    <a:pt x="7808087" y="3175"/>
                  </a:lnTo>
                  <a:lnTo>
                    <a:pt x="7808087" y="0"/>
                  </a:lnTo>
                  <a:close/>
                  <a:moveTo>
                    <a:pt x="7820787" y="0"/>
                  </a:moveTo>
                  <a:lnTo>
                    <a:pt x="7820787" y="3175"/>
                  </a:lnTo>
                  <a:lnTo>
                    <a:pt x="7833487" y="3175"/>
                  </a:lnTo>
                  <a:lnTo>
                    <a:pt x="7833487" y="0"/>
                  </a:lnTo>
                  <a:close/>
                  <a:moveTo>
                    <a:pt x="7846187" y="0"/>
                  </a:moveTo>
                  <a:lnTo>
                    <a:pt x="7846187" y="3175"/>
                  </a:lnTo>
                  <a:lnTo>
                    <a:pt x="7858887" y="3175"/>
                  </a:lnTo>
                  <a:lnTo>
                    <a:pt x="7858887" y="0"/>
                  </a:lnTo>
                  <a:close/>
                  <a:moveTo>
                    <a:pt x="7871587" y="0"/>
                  </a:moveTo>
                  <a:lnTo>
                    <a:pt x="7871587" y="3175"/>
                  </a:lnTo>
                  <a:lnTo>
                    <a:pt x="7884287" y="3175"/>
                  </a:lnTo>
                  <a:lnTo>
                    <a:pt x="7884287" y="0"/>
                  </a:lnTo>
                  <a:close/>
                  <a:moveTo>
                    <a:pt x="7896987" y="0"/>
                  </a:moveTo>
                  <a:lnTo>
                    <a:pt x="7896987" y="3175"/>
                  </a:lnTo>
                  <a:lnTo>
                    <a:pt x="7909687" y="3175"/>
                  </a:lnTo>
                  <a:lnTo>
                    <a:pt x="7909687" y="0"/>
                  </a:lnTo>
                  <a:close/>
                  <a:moveTo>
                    <a:pt x="7922387" y="0"/>
                  </a:moveTo>
                  <a:lnTo>
                    <a:pt x="7922387" y="3175"/>
                  </a:lnTo>
                  <a:lnTo>
                    <a:pt x="7935087" y="3175"/>
                  </a:lnTo>
                  <a:lnTo>
                    <a:pt x="7935087" y="0"/>
                  </a:lnTo>
                  <a:close/>
                  <a:moveTo>
                    <a:pt x="7947787" y="0"/>
                  </a:moveTo>
                  <a:lnTo>
                    <a:pt x="7947787" y="3175"/>
                  </a:lnTo>
                  <a:lnTo>
                    <a:pt x="7960487" y="3175"/>
                  </a:lnTo>
                  <a:lnTo>
                    <a:pt x="7960487" y="0"/>
                  </a:lnTo>
                  <a:close/>
                  <a:moveTo>
                    <a:pt x="7973187" y="0"/>
                  </a:moveTo>
                  <a:lnTo>
                    <a:pt x="7973187" y="3175"/>
                  </a:lnTo>
                  <a:lnTo>
                    <a:pt x="7985887" y="3175"/>
                  </a:lnTo>
                  <a:lnTo>
                    <a:pt x="7985887" y="0"/>
                  </a:lnTo>
                  <a:close/>
                  <a:moveTo>
                    <a:pt x="7998587" y="0"/>
                  </a:moveTo>
                  <a:lnTo>
                    <a:pt x="7998587" y="3175"/>
                  </a:lnTo>
                  <a:lnTo>
                    <a:pt x="8011287" y="3175"/>
                  </a:lnTo>
                  <a:lnTo>
                    <a:pt x="8011287" y="0"/>
                  </a:lnTo>
                  <a:close/>
                  <a:moveTo>
                    <a:pt x="8023987" y="0"/>
                  </a:moveTo>
                  <a:lnTo>
                    <a:pt x="8023987" y="3175"/>
                  </a:lnTo>
                  <a:lnTo>
                    <a:pt x="8036687" y="3175"/>
                  </a:lnTo>
                  <a:lnTo>
                    <a:pt x="8036687" y="0"/>
                  </a:lnTo>
                  <a:close/>
                  <a:moveTo>
                    <a:pt x="8049387" y="0"/>
                  </a:moveTo>
                  <a:lnTo>
                    <a:pt x="8049387" y="3175"/>
                  </a:lnTo>
                  <a:lnTo>
                    <a:pt x="8062087" y="3175"/>
                  </a:lnTo>
                  <a:lnTo>
                    <a:pt x="8062087" y="0"/>
                  </a:lnTo>
                  <a:close/>
                  <a:moveTo>
                    <a:pt x="8074787" y="0"/>
                  </a:moveTo>
                  <a:lnTo>
                    <a:pt x="8074787" y="3175"/>
                  </a:lnTo>
                  <a:lnTo>
                    <a:pt x="8087487" y="3175"/>
                  </a:lnTo>
                  <a:lnTo>
                    <a:pt x="8087487" y="0"/>
                  </a:lnTo>
                  <a:close/>
                  <a:moveTo>
                    <a:pt x="8100187" y="0"/>
                  </a:moveTo>
                  <a:lnTo>
                    <a:pt x="8100187" y="3175"/>
                  </a:lnTo>
                  <a:lnTo>
                    <a:pt x="8112887" y="3175"/>
                  </a:lnTo>
                  <a:lnTo>
                    <a:pt x="8112887" y="0"/>
                  </a:lnTo>
                  <a:close/>
                  <a:moveTo>
                    <a:pt x="8125587" y="0"/>
                  </a:moveTo>
                  <a:lnTo>
                    <a:pt x="8125587" y="3175"/>
                  </a:lnTo>
                  <a:lnTo>
                    <a:pt x="8138287" y="3175"/>
                  </a:lnTo>
                  <a:lnTo>
                    <a:pt x="8138287" y="0"/>
                  </a:lnTo>
                  <a:close/>
                  <a:moveTo>
                    <a:pt x="8150987" y="0"/>
                  </a:moveTo>
                  <a:lnTo>
                    <a:pt x="8150987" y="3175"/>
                  </a:lnTo>
                  <a:lnTo>
                    <a:pt x="8163687" y="3175"/>
                  </a:lnTo>
                  <a:lnTo>
                    <a:pt x="8163687" y="0"/>
                  </a:lnTo>
                  <a:close/>
                  <a:moveTo>
                    <a:pt x="8176387" y="0"/>
                  </a:moveTo>
                  <a:lnTo>
                    <a:pt x="8176387" y="3175"/>
                  </a:lnTo>
                  <a:lnTo>
                    <a:pt x="8189087" y="3175"/>
                  </a:lnTo>
                  <a:lnTo>
                    <a:pt x="8189087" y="0"/>
                  </a:lnTo>
                  <a:close/>
                  <a:moveTo>
                    <a:pt x="8201787" y="0"/>
                  </a:moveTo>
                  <a:lnTo>
                    <a:pt x="8201787" y="3175"/>
                  </a:lnTo>
                  <a:lnTo>
                    <a:pt x="8214487" y="3175"/>
                  </a:lnTo>
                  <a:lnTo>
                    <a:pt x="8214487" y="0"/>
                  </a:lnTo>
                  <a:close/>
                  <a:moveTo>
                    <a:pt x="8227187" y="0"/>
                  </a:moveTo>
                  <a:lnTo>
                    <a:pt x="8227187" y="3175"/>
                  </a:lnTo>
                  <a:lnTo>
                    <a:pt x="8239887" y="3175"/>
                  </a:lnTo>
                  <a:lnTo>
                    <a:pt x="8239887" y="0"/>
                  </a:lnTo>
                  <a:close/>
                  <a:moveTo>
                    <a:pt x="8252587" y="0"/>
                  </a:moveTo>
                  <a:lnTo>
                    <a:pt x="8252587" y="3175"/>
                  </a:lnTo>
                  <a:lnTo>
                    <a:pt x="8265287" y="3175"/>
                  </a:lnTo>
                  <a:lnTo>
                    <a:pt x="8265287" y="0"/>
                  </a:lnTo>
                  <a:close/>
                  <a:moveTo>
                    <a:pt x="8277987" y="0"/>
                  </a:moveTo>
                  <a:lnTo>
                    <a:pt x="8277987" y="3175"/>
                  </a:lnTo>
                  <a:lnTo>
                    <a:pt x="8290687" y="3175"/>
                  </a:lnTo>
                  <a:lnTo>
                    <a:pt x="8290687" y="0"/>
                  </a:lnTo>
                  <a:close/>
                  <a:moveTo>
                    <a:pt x="8303387" y="0"/>
                  </a:moveTo>
                  <a:lnTo>
                    <a:pt x="8303387" y="3175"/>
                  </a:lnTo>
                  <a:lnTo>
                    <a:pt x="8316087" y="3175"/>
                  </a:lnTo>
                  <a:lnTo>
                    <a:pt x="8316087" y="0"/>
                  </a:lnTo>
                  <a:close/>
                  <a:moveTo>
                    <a:pt x="8328787" y="0"/>
                  </a:moveTo>
                  <a:lnTo>
                    <a:pt x="8328787" y="3175"/>
                  </a:lnTo>
                  <a:lnTo>
                    <a:pt x="8341487" y="3175"/>
                  </a:lnTo>
                  <a:lnTo>
                    <a:pt x="8341487" y="0"/>
                  </a:lnTo>
                  <a:close/>
                  <a:moveTo>
                    <a:pt x="8354187" y="0"/>
                  </a:moveTo>
                  <a:lnTo>
                    <a:pt x="8354187" y="3175"/>
                  </a:lnTo>
                  <a:lnTo>
                    <a:pt x="8366887" y="3175"/>
                  </a:lnTo>
                  <a:lnTo>
                    <a:pt x="8366887" y="0"/>
                  </a:lnTo>
                  <a:close/>
                  <a:moveTo>
                    <a:pt x="8379587" y="0"/>
                  </a:moveTo>
                  <a:lnTo>
                    <a:pt x="8379587" y="3175"/>
                  </a:lnTo>
                  <a:lnTo>
                    <a:pt x="8392287" y="3175"/>
                  </a:lnTo>
                  <a:lnTo>
                    <a:pt x="8392287" y="0"/>
                  </a:lnTo>
                  <a:close/>
                  <a:moveTo>
                    <a:pt x="8404987" y="0"/>
                  </a:moveTo>
                  <a:lnTo>
                    <a:pt x="8404987" y="3175"/>
                  </a:lnTo>
                  <a:lnTo>
                    <a:pt x="8417687" y="3175"/>
                  </a:lnTo>
                  <a:lnTo>
                    <a:pt x="8417687" y="0"/>
                  </a:lnTo>
                  <a:close/>
                  <a:moveTo>
                    <a:pt x="8430387" y="0"/>
                  </a:moveTo>
                  <a:lnTo>
                    <a:pt x="8430387" y="3175"/>
                  </a:lnTo>
                  <a:lnTo>
                    <a:pt x="8443087" y="3175"/>
                  </a:lnTo>
                  <a:lnTo>
                    <a:pt x="8443087" y="0"/>
                  </a:lnTo>
                  <a:close/>
                  <a:moveTo>
                    <a:pt x="8455787" y="0"/>
                  </a:moveTo>
                  <a:lnTo>
                    <a:pt x="8455787" y="3175"/>
                  </a:lnTo>
                  <a:lnTo>
                    <a:pt x="8468487" y="3175"/>
                  </a:lnTo>
                  <a:lnTo>
                    <a:pt x="8468487" y="0"/>
                  </a:lnTo>
                  <a:close/>
                  <a:moveTo>
                    <a:pt x="8481187" y="0"/>
                  </a:moveTo>
                  <a:lnTo>
                    <a:pt x="8481187" y="3175"/>
                  </a:lnTo>
                  <a:lnTo>
                    <a:pt x="8493887" y="3175"/>
                  </a:lnTo>
                  <a:lnTo>
                    <a:pt x="8493887" y="0"/>
                  </a:lnTo>
                  <a:close/>
                  <a:moveTo>
                    <a:pt x="8506587" y="0"/>
                  </a:moveTo>
                  <a:lnTo>
                    <a:pt x="8506587" y="3175"/>
                  </a:lnTo>
                  <a:lnTo>
                    <a:pt x="8519287" y="3175"/>
                  </a:lnTo>
                  <a:lnTo>
                    <a:pt x="8519287" y="0"/>
                  </a:lnTo>
                  <a:close/>
                  <a:moveTo>
                    <a:pt x="8531987" y="0"/>
                  </a:moveTo>
                  <a:lnTo>
                    <a:pt x="8531987" y="3175"/>
                  </a:lnTo>
                  <a:lnTo>
                    <a:pt x="8544687" y="3175"/>
                  </a:lnTo>
                  <a:lnTo>
                    <a:pt x="8544687" y="0"/>
                  </a:lnTo>
                  <a:close/>
                  <a:moveTo>
                    <a:pt x="8557387" y="0"/>
                  </a:moveTo>
                  <a:lnTo>
                    <a:pt x="8557387" y="3175"/>
                  </a:lnTo>
                  <a:lnTo>
                    <a:pt x="8570087" y="3175"/>
                  </a:lnTo>
                  <a:lnTo>
                    <a:pt x="8570087" y="0"/>
                  </a:lnTo>
                  <a:close/>
                  <a:moveTo>
                    <a:pt x="8582787" y="0"/>
                  </a:moveTo>
                  <a:lnTo>
                    <a:pt x="8582787" y="3175"/>
                  </a:lnTo>
                  <a:lnTo>
                    <a:pt x="8595487" y="3175"/>
                  </a:lnTo>
                  <a:lnTo>
                    <a:pt x="8595487" y="0"/>
                  </a:lnTo>
                  <a:close/>
                  <a:moveTo>
                    <a:pt x="8608187" y="0"/>
                  </a:moveTo>
                  <a:lnTo>
                    <a:pt x="8608187" y="3175"/>
                  </a:lnTo>
                  <a:lnTo>
                    <a:pt x="8620887" y="3175"/>
                  </a:lnTo>
                  <a:lnTo>
                    <a:pt x="8620887" y="0"/>
                  </a:lnTo>
                  <a:close/>
                  <a:moveTo>
                    <a:pt x="8633587" y="0"/>
                  </a:moveTo>
                  <a:lnTo>
                    <a:pt x="8633587" y="3175"/>
                  </a:lnTo>
                  <a:lnTo>
                    <a:pt x="8646287" y="3175"/>
                  </a:lnTo>
                  <a:lnTo>
                    <a:pt x="8646287" y="0"/>
                  </a:lnTo>
                  <a:close/>
                  <a:moveTo>
                    <a:pt x="8658987" y="0"/>
                  </a:moveTo>
                  <a:lnTo>
                    <a:pt x="8658987" y="3175"/>
                  </a:lnTo>
                  <a:lnTo>
                    <a:pt x="8671687" y="3175"/>
                  </a:lnTo>
                  <a:lnTo>
                    <a:pt x="8671687" y="0"/>
                  </a:lnTo>
                  <a:close/>
                  <a:moveTo>
                    <a:pt x="8684387" y="0"/>
                  </a:moveTo>
                  <a:lnTo>
                    <a:pt x="8684387" y="3175"/>
                  </a:lnTo>
                  <a:lnTo>
                    <a:pt x="8697087" y="3175"/>
                  </a:lnTo>
                  <a:lnTo>
                    <a:pt x="8697087" y="0"/>
                  </a:lnTo>
                  <a:close/>
                  <a:moveTo>
                    <a:pt x="8709787" y="0"/>
                  </a:moveTo>
                  <a:lnTo>
                    <a:pt x="8709787" y="3175"/>
                  </a:lnTo>
                  <a:lnTo>
                    <a:pt x="8722487" y="3175"/>
                  </a:lnTo>
                  <a:lnTo>
                    <a:pt x="8722487" y="0"/>
                  </a:lnTo>
                  <a:close/>
                  <a:moveTo>
                    <a:pt x="8735187" y="0"/>
                  </a:moveTo>
                  <a:lnTo>
                    <a:pt x="8735187" y="3175"/>
                  </a:lnTo>
                  <a:lnTo>
                    <a:pt x="8747887" y="3175"/>
                  </a:lnTo>
                  <a:lnTo>
                    <a:pt x="8747887" y="0"/>
                  </a:lnTo>
                  <a:close/>
                  <a:moveTo>
                    <a:pt x="8760587" y="0"/>
                  </a:moveTo>
                  <a:lnTo>
                    <a:pt x="8760587" y="3175"/>
                  </a:lnTo>
                  <a:lnTo>
                    <a:pt x="8773287" y="3175"/>
                  </a:lnTo>
                  <a:lnTo>
                    <a:pt x="8773287" y="0"/>
                  </a:lnTo>
                  <a:close/>
                  <a:moveTo>
                    <a:pt x="8785987" y="0"/>
                  </a:moveTo>
                  <a:lnTo>
                    <a:pt x="8785987" y="3175"/>
                  </a:lnTo>
                  <a:lnTo>
                    <a:pt x="8798687" y="3175"/>
                  </a:lnTo>
                  <a:lnTo>
                    <a:pt x="8798687" y="0"/>
                  </a:lnTo>
                  <a:close/>
                  <a:moveTo>
                    <a:pt x="8811387" y="0"/>
                  </a:moveTo>
                  <a:lnTo>
                    <a:pt x="8811387" y="3175"/>
                  </a:lnTo>
                  <a:lnTo>
                    <a:pt x="8824087" y="3175"/>
                  </a:lnTo>
                  <a:lnTo>
                    <a:pt x="8824087" y="0"/>
                  </a:lnTo>
                  <a:close/>
                  <a:moveTo>
                    <a:pt x="8836787" y="0"/>
                  </a:moveTo>
                  <a:lnTo>
                    <a:pt x="8836787" y="3175"/>
                  </a:lnTo>
                  <a:lnTo>
                    <a:pt x="8849487" y="3175"/>
                  </a:lnTo>
                  <a:lnTo>
                    <a:pt x="8849487" y="0"/>
                  </a:lnTo>
                  <a:close/>
                  <a:moveTo>
                    <a:pt x="8862187" y="0"/>
                  </a:moveTo>
                  <a:lnTo>
                    <a:pt x="8862187" y="3175"/>
                  </a:lnTo>
                  <a:lnTo>
                    <a:pt x="8874887" y="3175"/>
                  </a:lnTo>
                  <a:lnTo>
                    <a:pt x="8874887" y="0"/>
                  </a:lnTo>
                  <a:close/>
                  <a:moveTo>
                    <a:pt x="8887587" y="0"/>
                  </a:moveTo>
                  <a:lnTo>
                    <a:pt x="8887587" y="3175"/>
                  </a:lnTo>
                  <a:lnTo>
                    <a:pt x="8900287" y="3175"/>
                  </a:lnTo>
                  <a:lnTo>
                    <a:pt x="8900287" y="0"/>
                  </a:lnTo>
                  <a:close/>
                  <a:moveTo>
                    <a:pt x="8912987" y="0"/>
                  </a:moveTo>
                  <a:lnTo>
                    <a:pt x="8912987" y="3175"/>
                  </a:lnTo>
                  <a:lnTo>
                    <a:pt x="8925687" y="3175"/>
                  </a:lnTo>
                  <a:lnTo>
                    <a:pt x="8925687" y="0"/>
                  </a:lnTo>
                  <a:close/>
                  <a:moveTo>
                    <a:pt x="8938387" y="0"/>
                  </a:moveTo>
                  <a:lnTo>
                    <a:pt x="8938387" y="3175"/>
                  </a:lnTo>
                  <a:lnTo>
                    <a:pt x="8951087" y="3175"/>
                  </a:lnTo>
                  <a:lnTo>
                    <a:pt x="8951087" y="0"/>
                  </a:lnTo>
                  <a:close/>
                  <a:moveTo>
                    <a:pt x="8963787" y="0"/>
                  </a:moveTo>
                  <a:lnTo>
                    <a:pt x="8963787" y="3175"/>
                  </a:lnTo>
                  <a:lnTo>
                    <a:pt x="8976487" y="3175"/>
                  </a:lnTo>
                  <a:lnTo>
                    <a:pt x="8976487" y="0"/>
                  </a:lnTo>
                  <a:close/>
                  <a:moveTo>
                    <a:pt x="8989187" y="0"/>
                  </a:moveTo>
                  <a:lnTo>
                    <a:pt x="8989187" y="3175"/>
                  </a:lnTo>
                  <a:lnTo>
                    <a:pt x="9001887" y="3175"/>
                  </a:lnTo>
                  <a:lnTo>
                    <a:pt x="9001887" y="0"/>
                  </a:lnTo>
                  <a:close/>
                  <a:moveTo>
                    <a:pt x="9014587" y="0"/>
                  </a:moveTo>
                  <a:lnTo>
                    <a:pt x="9014587" y="3175"/>
                  </a:lnTo>
                  <a:lnTo>
                    <a:pt x="9027287" y="3175"/>
                  </a:lnTo>
                  <a:lnTo>
                    <a:pt x="9027287" y="0"/>
                  </a:lnTo>
                  <a:close/>
                  <a:moveTo>
                    <a:pt x="9039987" y="0"/>
                  </a:moveTo>
                  <a:lnTo>
                    <a:pt x="9039987" y="3175"/>
                  </a:lnTo>
                  <a:lnTo>
                    <a:pt x="9052687" y="3175"/>
                  </a:lnTo>
                  <a:lnTo>
                    <a:pt x="9052687" y="0"/>
                  </a:lnTo>
                  <a:close/>
                  <a:moveTo>
                    <a:pt x="9065387" y="0"/>
                  </a:moveTo>
                  <a:lnTo>
                    <a:pt x="9065387" y="3175"/>
                  </a:lnTo>
                  <a:lnTo>
                    <a:pt x="9078087" y="3175"/>
                  </a:lnTo>
                  <a:lnTo>
                    <a:pt x="9078087" y="0"/>
                  </a:lnTo>
                  <a:close/>
                  <a:moveTo>
                    <a:pt x="9090787" y="0"/>
                  </a:moveTo>
                  <a:lnTo>
                    <a:pt x="9090787" y="3175"/>
                  </a:lnTo>
                  <a:lnTo>
                    <a:pt x="9103487" y="3175"/>
                  </a:lnTo>
                  <a:lnTo>
                    <a:pt x="9103487" y="0"/>
                  </a:lnTo>
                  <a:close/>
                  <a:moveTo>
                    <a:pt x="9116187" y="0"/>
                  </a:moveTo>
                  <a:lnTo>
                    <a:pt x="9116187" y="3175"/>
                  </a:lnTo>
                  <a:lnTo>
                    <a:pt x="9128887" y="3175"/>
                  </a:lnTo>
                  <a:lnTo>
                    <a:pt x="9128887" y="0"/>
                  </a:lnTo>
                  <a:close/>
                  <a:moveTo>
                    <a:pt x="9141587" y="0"/>
                  </a:moveTo>
                  <a:lnTo>
                    <a:pt x="9141587" y="3175"/>
                  </a:lnTo>
                  <a:lnTo>
                    <a:pt x="9154287" y="3175"/>
                  </a:lnTo>
                  <a:lnTo>
                    <a:pt x="9154287" y="0"/>
                  </a:lnTo>
                  <a:close/>
                  <a:moveTo>
                    <a:pt x="9166987" y="0"/>
                  </a:moveTo>
                  <a:lnTo>
                    <a:pt x="9166987" y="3175"/>
                  </a:lnTo>
                  <a:lnTo>
                    <a:pt x="9179687" y="3175"/>
                  </a:lnTo>
                  <a:lnTo>
                    <a:pt x="9179687" y="0"/>
                  </a:lnTo>
                  <a:close/>
                  <a:moveTo>
                    <a:pt x="9192387" y="0"/>
                  </a:moveTo>
                  <a:lnTo>
                    <a:pt x="9192387" y="3175"/>
                  </a:lnTo>
                  <a:lnTo>
                    <a:pt x="9205087" y="3175"/>
                  </a:lnTo>
                  <a:lnTo>
                    <a:pt x="9205087" y="0"/>
                  </a:lnTo>
                  <a:close/>
                  <a:moveTo>
                    <a:pt x="9217787" y="0"/>
                  </a:moveTo>
                  <a:lnTo>
                    <a:pt x="9217787" y="3175"/>
                  </a:lnTo>
                  <a:lnTo>
                    <a:pt x="9230487" y="3175"/>
                  </a:lnTo>
                  <a:lnTo>
                    <a:pt x="9230487" y="0"/>
                  </a:lnTo>
                  <a:close/>
                  <a:moveTo>
                    <a:pt x="9243187" y="0"/>
                  </a:moveTo>
                  <a:lnTo>
                    <a:pt x="9243187" y="3175"/>
                  </a:lnTo>
                  <a:lnTo>
                    <a:pt x="9255887" y="3175"/>
                  </a:lnTo>
                  <a:lnTo>
                    <a:pt x="9255887" y="0"/>
                  </a:lnTo>
                  <a:close/>
                  <a:moveTo>
                    <a:pt x="9268587" y="0"/>
                  </a:moveTo>
                  <a:lnTo>
                    <a:pt x="9268587" y="3175"/>
                  </a:lnTo>
                  <a:lnTo>
                    <a:pt x="9281287" y="3175"/>
                  </a:lnTo>
                  <a:lnTo>
                    <a:pt x="9281287" y="0"/>
                  </a:lnTo>
                  <a:close/>
                  <a:moveTo>
                    <a:pt x="9293987" y="0"/>
                  </a:moveTo>
                  <a:lnTo>
                    <a:pt x="9293987" y="3175"/>
                  </a:lnTo>
                  <a:lnTo>
                    <a:pt x="9306687" y="3175"/>
                  </a:lnTo>
                  <a:lnTo>
                    <a:pt x="9306687" y="0"/>
                  </a:lnTo>
                  <a:close/>
                  <a:moveTo>
                    <a:pt x="9319387" y="0"/>
                  </a:moveTo>
                  <a:lnTo>
                    <a:pt x="9319387" y="3175"/>
                  </a:lnTo>
                  <a:lnTo>
                    <a:pt x="9332087" y="3175"/>
                  </a:lnTo>
                  <a:lnTo>
                    <a:pt x="9332087" y="0"/>
                  </a:lnTo>
                  <a:close/>
                  <a:moveTo>
                    <a:pt x="9344787" y="0"/>
                  </a:moveTo>
                  <a:lnTo>
                    <a:pt x="9344787" y="3175"/>
                  </a:lnTo>
                  <a:lnTo>
                    <a:pt x="9357487" y="3175"/>
                  </a:lnTo>
                  <a:lnTo>
                    <a:pt x="9357487" y="0"/>
                  </a:lnTo>
                  <a:close/>
                  <a:moveTo>
                    <a:pt x="9370187" y="0"/>
                  </a:moveTo>
                  <a:lnTo>
                    <a:pt x="9370187" y="3175"/>
                  </a:lnTo>
                  <a:lnTo>
                    <a:pt x="9382887" y="3175"/>
                  </a:lnTo>
                  <a:lnTo>
                    <a:pt x="9382887" y="0"/>
                  </a:lnTo>
                  <a:close/>
                  <a:moveTo>
                    <a:pt x="9395587" y="0"/>
                  </a:moveTo>
                  <a:lnTo>
                    <a:pt x="9395587" y="3175"/>
                  </a:lnTo>
                  <a:lnTo>
                    <a:pt x="9408287" y="3175"/>
                  </a:lnTo>
                  <a:lnTo>
                    <a:pt x="9408287" y="0"/>
                  </a:lnTo>
                  <a:close/>
                  <a:moveTo>
                    <a:pt x="9420987" y="0"/>
                  </a:moveTo>
                  <a:lnTo>
                    <a:pt x="9420987" y="3175"/>
                  </a:lnTo>
                  <a:lnTo>
                    <a:pt x="9433687" y="3175"/>
                  </a:lnTo>
                  <a:lnTo>
                    <a:pt x="9433687" y="0"/>
                  </a:lnTo>
                  <a:close/>
                  <a:moveTo>
                    <a:pt x="9446387" y="0"/>
                  </a:moveTo>
                  <a:lnTo>
                    <a:pt x="9446387" y="3175"/>
                  </a:lnTo>
                  <a:lnTo>
                    <a:pt x="9459087" y="3175"/>
                  </a:lnTo>
                  <a:lnTo>
                    <a:pt x="9459087" y="0"/>
                  </a:lnTo>
                  <a:close/>
                  <a:moveTo>
                    <a:pt x="9471787" y="0"/>
                  </a:moveTo>
                  <a:lnTo>
                    <a:pt x="9471787" y="3175"/>
                  </a:lnTo>
                  <a:lnTo>
                    <a:pt x="9484487" y="3175"/>
                  </a:lnTo>
                  <a:lnTo>
                    <a:pt x="9484487" y="0"/>
                  </a:lnTo>
                  <a:close/>
                  <a:moveTo>
                    <a:pt x="9497187" y="0"/>
                  </a:moveTo>
                  <a:lnTo>
                    <a:pt x="9497187" y="3175"/>
                  </a:lnTo>
                  <a:lnTo>
                    <a:pt x="9509887" y="3175"/>
                  </a:lnTo>
                  <a:lnTo>
                    <a:pt x="9509887" y="0"/>
                  </a:lnTo>
                  <a:close/>
                  <a:moveTo>
                    <a:pt x="9522587" y="0"/>
                  </a:moveTo>
                  <a:lnTo>
                    <a:pt x="9522587" y="3175"/>
                  </a:lnTo>
                  <a:lnTo>
                    <a:pt x="9535287" y="3175"/>
                  </a:lnTo>
                  <a:lnTo>
                    <a:pt x="9535287" y="0"/>
                  </a:lnTo>
                  <a:close/>
                  <a:moveTo>
                    <a:pt x="9547987" y="0"/>
                  </a:moveTo>
                  <a:lnTo>
                    <a:pt x="9547987" y="3175"/>
                  </a:lnTo>
                  <a:lnTo>
                    <a:pt x="9560687" y="3175"/>
                  </a:lnTo>
                  <a:lnTo>
                    <a:pt x="9560687" y="0"/>
                  </a:lnTo>
                  <a:close/>
                  <a:moveTo>
                    <a:pt x="9573387" y="0"/>
                  </a:moveTo>
                  <a:lnTo>
                    <a:pt x="9573387" y="3175"/>
                  </a:lnTo>
                  <a:lnTo>
                    <a:pt x="9586087" y="3175"/>
                  </a:lnTo>
                  <a:lnTo>
                    <a:pt x="9586087" y="0"/>
                  </a:lnTo>
                  <a:close/>
                  <a:moveTo>
                    <a:pt x="9598787" y="0"/>
                  </a:moveTo>
                  <a:lnTo>
                    <a:pt x="9598787" y="3175"/>
                  </a:lnTo>
                  <a:lnTo>
                    <a:pt x="9611487" y="3175"/>
                  </a:lnTo>
                  <a:lnTo>
                    <a:pt x="9611487" y="0"/>
                  </a:lnTo>
                  <a:close/>
                  <a:moveTo>
                    <a:pt x="9624187" y="0"/>
                  </a:moveTo>
                  <a:lnTo>
                    <a:pt x="9624187" y="3175"/>
                  </a:lnTo>
                  <a:lnTo>
                    <a:pt x="9636887" y="3175"/>
                  </a:lnTo>
                  <a:lnTo>
                    <a:pt x="9636887" y="0"/>
                  </a:lnTo>
                  <a:close/>
                  <a:moveTo>
                    <a:pt x="9649587" y="0"/>
                  </a:moveTo>
                  <a:lnTo>
                    <a:pt x="9649587" y="3175"/>
                  </a:lnTo>
                  <a:lnTo>
                    <a:pt x="9662287" y="3175"/>
                  </a:lnTo>
                  <a:lnTo>
                    <a:pt x="9662287" y="0"/>
                  </a:lnTo>
                  <a:close/>
                  <a:moveTo>
                    <a:pt x="9674987" y="0"/>
                  </a:moveTo>
                  <a:lnTo>
                    <a:pt x="9674987" y="3175"/>
                  </a:lnTo>
                  <a:lnTo>
                    <a:pt x="9687687" y="3175"/>
                  </a:lnTo>
                  <a:lnTo>
                    <a:pt x="9687687" y="0"/>
                  </a:lnTo>
                  <a:close/>
                  <a:moveTo>
                    <a:pt x="9700387" y="0"/>
                  </a:moveTo>
                  <a:lnTo>
                    <a:pt x="9700387" y="3175"/>
                  </a:lnTo>
                  <a:lnTo>
                    <a:pt x="9713087" y="3175"/>
                  </a:lnTo>
                  <a:lnTo>
                    <a:pt x="9713087" y="0"/>
                  </a:lnTo>
                  <a:close/>
                  <a:moveTo>
                    <a:pt x="9725787" y="0"/>
                  </a:moveTo>
                  <a:lnTo>
                    <a:pt x="9725787" y="3175"/>
                  </a:lnTo>
                  <a:lnTo>
                    <a:pt x="9738487" y="3175"/>
                  </a:lnTo>
                  <a:lnTo>
                    <a:pt x="9738487" y="0"/>
                  </a:lnTo>
                  <a:close/>
                  <a:moveTo>
                    <a:pt x="9751187" y="0"/>
                  </a:moveTo>
                  <a:lnTo>
                    <a:pt x="9751187" y="3175"/>
                  </a:lnTo>
                  <a:lnTo>
                    <a:pt x="9763887" y="3175"/>
                  </a:lnTo>
                  <a:lnTo>
                    <a:pt x="9763887" y="0"/>
                  </a:lnTo>
                  <a:close/>
                  <a:moveTo>
                    <a:pt x="9776587" y="0"/>
                  </a:moveTo>
                  <a:lnTo>
                    <a:pt x="9776587" y="3175"/>
                  </a:lnTo>
                  <a:lnTo>
                    <a:pt x="9789287" y="3175"/>
                  </a:lnTo>
                  <a:lnTo>
                    <a:pt x="9789287" y="0"/>
                  </a:lnTo>
                  <a:close/>
                  <a:moveTo>
                    <a:pt x="9801987" y="0"/>
                  </a:moveTo>
                  <a:lnTo>
                    <a:pt x="9801987" y="3175"/>
                  </a:lnTo>
                  <a:lnTo>
                    <a:pt x="9814687" y="3175"/>
                  </a:lnTo>
                  <a:lnTo>
                    <a:pt x="9814687" y="0"/>
                  </a:lnTo>
                  <a:close/>
                  <a:moveTo>
                    <a:pt x="9827387" y="0"/>
                  </a:moveTo>
                  <a:lnTo>
                    <a:pt x="9827387" y="3175"/>
                  </a:lnTo>
                  <a:lnTo>
                    <a:pt x="9840087" y="3175"/>
                  </a:lnTo>
                  <a:lnTo>
                    <a:pt x="9840087" y="0"/>
                  </a:lnTo>
                  <a:close/>
                  <a:moveTo>
                    <a:pt x="9852787" y="0"/>
                  </a:moveTo>
                  <a:lnTo>
                    <a:pt x="9852787" y="3175"/>
                  </a:lnTo>
                  <a:lnTo>
                    <a:pt x="9865487" y="3175"/>
                  </a:lnTo>
                  <a:lnTo>
                    <a:pt x="9865487" y="0"/>
                  </a:lnTo>
                  <a:close/>
                  <a:moveTo>
                    <a:pt x="9878187" y="0"/>
                  </a:moveTo>
                  <a:lnTo>
                    <a:pt x="9878187" y="3175"/>
                  </a:lnTo>
                  <a:lnTo>
                    <a:pt x="9890887" y="3175"/>
                  </a:lnTo>
                  <a:lnTo>
                    <a:pt x="9890887" y="0"/>
                  </a:lnTo>
                  <a:close/>
                  <a:moveTo>
                    <a:pt x="9903587" y="0"/>
                  </a:moveTo>
                  <a:lnTo>
                    <a:pt x="9903587" y="3175"/>
                  </a:lnTo>
                  <a:lnTo>
                    <a:pt x="9916287" y="3175"/>
                  </a:lnTo>
                  <a:lnTo>
                    <a:pt x="9916287" y="0"/>
                  </a:lnTo>
                  <a:close/>
                  <a:moveTo>
                    <a:pt x="9928987" y="0"/>
                  </a:moveTo>
                  <a:lnTo>
                    <a:pt x="9928987" y="3175"/>
                  </a:lnTo>
                  <a:lnTo>
                    <a:pt x="9941687" y="3175"/>
                  </a:lnTo>
                  <a:lnTo>
                    <a:pt x="9941687" y="0"/>
                  </a:lnTo>
                  <a:close/>
                  <a:moveTo>
                    <a:pt x="9954387" y="0"/>
                  </a:moveTo>
                  <a:lnTo>
                    <a:pt x="9954387" y="3175"/>
                  </a:lnTo>
                  <a:lnTo>
                    <a:pt x="9967087" y="3175"/>
                  </a:lnTo>
                  <a:lnTo>
                    <a:pt x="9967087" y="0"/>
                  </a:lnTo>
                  <a:close/>
                  <a:moveTo>
                    <a:pt x="9979787" y="0"/>
                  </a:moveTo>
                  <a:lnTo>
                    <a:pt x="9979787" y="3175"/>
                  </a:lnTo>
                  <a:lnTo>
                    <a:pt x="9992487" y="3175"/>
                  </a:lnTo>
                  <a:lnTo>
                    <a:pt x="9992487" y="0"/>
                  </a:lnTo>
                  <a:close/>
                  <a:moveTo>
                    <a:pt x="10005187" y="0"/>
                  </a:moveTo>
                  <a:lnTo>
                    <a:pt x="10005187" y="3175"/>
                  </a:lnTo>
                  <a:lnTo>
                    <a:pt x="10017887" y="3175"/>
                  </a:lnTo>
                  <a:lnTo>
                    <a:pt x="10017887" y="0"/>
                  </a:lnTo>
                  <a:close/>
                  <a:moveTo>
                    <a:pt x="10030587" y="0"/>
                  </a:moveTo>
                  <a:lnTo>
                    <a:pt x="10030587" y="3175"/>
                  </a:lnTo>
                  <a:lnTo>
                    <a:pt x="10043287" y="3175"/>
                  </a:lnTo>
                  <a:lnTo>
                    <a:pt x="10043287" y="0"/>
                  </a:lnTo>
                  <a:close/>
                  <a:moveTo>
                    <a:pt x="10055987" y="0"/>
                  </a:moveTo>
                  <a:lnTo>
                    <a:pt x="10055987" y="3175"/>
                  </a:lnTo>
                  <a:lnTo>
                    <a:pt x="10068687" y="3175"/>
                  </a:lnTo>
                  <a:lnTo>
                    <a:pt x="10068687" y="0"/>
                  </a:lnTo>
                  <a:close/>
                  <a:moveTo>
                    <a:pt x="10081387" y="0"/>
                  </a:moveTo>
                  <a:lnTo>
                    <a:pt x="10081387" y="3175"/>
                  </a:lnTo>
                  <a:lnTo>
                    <a:pt x="10094087" y="3175"/>
                  </a:lnTo>
                  <a:lnTo>
                    <a:pt x="10094087" y="0"/>
                  </a:lnTo>
                  <a:close/>
                  <a:moveTo>
                    <a:pt x="10106787" y="0"/>
                  </a:moveTo>
                  <a:lnTo>
                    <a:pt x="10106787" y="3175"/>
                  </a:lnTo>
                  <a:lnTo>
                    <a:pt x="10119487" y="3175"/>
                  </a:lnTo>
                  <a:lnTo>
                    <a:pt x="10119487" y="0"/>
                  </a:lnTo>
                  <a:close/>
                  <a:moveTo>
                    <a:pt x="10132187" y="0"/>
                  </a:moveTo>
                  <a:lnTo>
                    <a:pt x="10132187" y="3175"/>
                  </a:lnTo>
                  <a:lnTo>
                    <a:pt x="10144887" y="3175"/>
                  </a:lnTo>
                  <a:lnTo>
                    <a:pt x="10144887" y="0"/>
                  </a:lnTo>
                  <a:close/>
                  <a:moveTo>
                    <a:pt x="10157587" y="0"/>
                  </a:moveTo>
                  <a:lnTo>
                    <a:pt x="10157587" y="3175"/>
                  </a:lnTo>
                  <a:lnTo>
                    <a:pt x="10170287" y="3175"/>
                  </a:lnTo>
                  <a:lnTo>
                    <a:pt x="10170287" y="0"/>
                  </a:lnTo>
                  <a:close/>
                  <a:moveTo>
                    <a:pt x="10182987" y="0"/>
                  </a:moveTo>
                  <a:lnTo>
                    <a:pt x="10182987" y="3175"/>
                  </a:lnTo>
                  <a:lnTo>
                    <a:pt x="10195687" y="3175"/>
                  </a:lnTo>
                  <a:lnTo>
                    <a:pt x="10195687" y="0"/>
                  </a:lnTo>
                  <a:close/>
                  <a:moveTo>
                    <a:pt x="10208387" y="0"/>
                  </a:moveTo>
                  <a:lnTo>
                    <a:pt x="10208387" y="3175"/>
                  </a:lnTo>
                  <a:lnTo>
                    <a:pt x="10221087" y="3175"/>
                  </a:lnTo>
                  <a:lnTo>
                    <a:pt x="10221087" y="0"/>
                  </a:lnTo>
                  <a:close/>
                  <a:moveTo>
                    <a:pt x="10233787" y="0"/>
                  </a:moveTo>
                  <a:lnTo>
                    <a:pt x="10233787" y="3175"/>
                  </a:lnTo>
                  <a:lnTo>
                    <a:pt x="10246487" y="3175"/>
                  </a:lnTo>
                  <a:lnTo>
                    <a:pt x="10246487" y="0"/>
                  </a:lnTo>
                  <a:close/>
                  <a:moveTo>
                    <a:pt x="10259187" y="0"/>
                  </a:moveTo>
                  <a:lnTo>
                    <a:pt x="10259187" y="3175"/>
                  </a:lnTo>
                  <a:lnTo>
                    <a:pt x="10271887" y="3175"/>
                  </a:lnTo>
                  <a:lnTo>
                    <a:pt x="10271887" y="0"/>
                  </a:lnTo>
                  <a:close/>
                  <a:moveTo>
                    <a:pt x="10284587" y="0"/>
                  </a:moveTo>
                  <a:lnTo>
                    <a:pt x="10284587" y="3175"/>
                  </a:lnTo>
                  <a:lnTo>
                    <a:pt x="10297287" y="3175"/>
                  </a:lnTo>
                  <a:lnTo>
                    <a:pt x="10297287" y="0"/>
                  </a:lnTo>
                  <a:close/>
                  <a:moveTo>
                    <a:pt x="10309987" y="0"/>
                  </a:moveTo>
                  <a:lnTo>
                    <a:pt x="10309987" y="3175"/>
                  </a:lnTo>
                  <a:lnTo>
                    <a:pt x="10322687" y="3175"/>
                  </a:lnTo>
                  <a:lnTo>
                    <a:pt x="10322687" y="0"/>
                  </a:lnTo>
                  <a:close/>
                  <a:moveTo>
                    <a:pt x="10335387" y="0"/>
                  </a:moveTo>
                  <a:lnTo>
                    <a:pt x="10335387" y="3175"/>
                  </a:lnTo>
                  <a:lnTo>
                    <a:pt x="10348087" y="3175"/>
                  </a:lnTo>
                  <a:lnTo>
                    <a:pt x="10348087" y="0"/>
                  </a:lnTo>
                  <a:close/>
                  <a:moveTo>
                    <a:pt x="10360787" y="0"/>
                  </a:moveTo>
                  <a:lnTo>
                    <a:pt x="10360787" y="3175"/>
                  </a:lnTo>
                  <a:lnTo>
                    <a:pt x="10373487" y="3175"/>
                  </a:lnTo>
                  <a:lnTo>
                    <a:pt x="10373487" y="0"/>
                  </a:lnTo>
                  <a:close/>
                  <a:moveTo>
                    <a:pt x="10386187" y="0"/>
                  </a:moveTo>
                  <a:lnTo>
                    <a:pt x="10386187" y="3175"/>
                  </a:lnTo>
                  <a:lnTo>
                    <a:pt x="10398887" y="3175"/>
                  </a:lnTo>
                  <a:lnTo>
                    <a:pt x="10398887" y="0"/>
                  </a:lnTo>
                  <a:close/>
                  <a:moveTo>
                    <a:pt x="10411587" y="0"/>
                  </a:moveTo>
                  <a:lnTo>
                    <a:pt x="10411587" y="3175"/>
                  </a:lnTo>
                  <a:lnTo>
                    <a:pt x="10424287" y="3175"/>
                  </a:lnTo>
                  <a:lnTo>
                    <a:pt x="10424287" y="0"/>
                  </a:lnTo>
                  <a:close/>
                  <a:moveTo>
                    <a:pt x="10436987" y="0"/>
                  </a:moveTo>
                  <a:lnTo>
                    <a:pt x="10436987" y="3175"/>
                  </a:lnTo>
                  <a:lnTo>
                    <a:pt x="10449687" y="3175"/>
                  </a:lnTo>
                  <a:lnTo>
                    <a:pt x="10449687" y="0"/>
                  </a:lnTo>
                  <a:close/>
                  <a:moveTo>
                    <a:pt x="10462387" y="0"/>
                  </a:moveTo>
                  <a:lnTo>
                    <a:pt x="10462387" y="3175"/>
                  </a:lnTo>
                  <a:lnTo>
                    <a:pt x="10475087" y="3175"/>
                  </a:lnTo>
                  <a:lnTo>
                    <a:pt x="10475087" y="0"/>
                  </a:lnTo>
                  <a:close/>
                  <a:moveTo>
                    <a:pt x="10487787" y="0"/>
                  </a:moveTo>
                  <a:lnTo>
                    <a:pt x="10487787" y="3175"/>
                  </a:lnTo>
                  <a:lnTo>
                    <a:pt x="10500487" y="3175"/>
                  </a:lnTo>
                  <a:lnTo>
                    <a:pt x="10500487" y="0"/>
                  </a:lnTo>
                  <a:close/>
                  <a:moveTo>
                    <a:pt x="10513187" y="0"/>
                  </a:moveTo>
                  <a:lnTo>
                    <a:pt x="10513187" y="3175"/>
                  </a:lnTo>
                  <a:lnTo>
                    <a:pt x="10525887" y="3175"/>
                  </a:lnTo>
                  <a:lnTo>
                    <a:pt x="10525887" y="0"/>
                  </a:lnTo>
                  <a:close/>
                  <a:moveTo>
                    <a:pt x="10538587" y="0"/>
                  </a:moveTo>
                  <a:lnTo>
                    <a:pt x="10538587" y="3175"/>
                  </a:lnTo>
                  <a:lnTo>
                    <a:pt x="10551287" y="3175"/>
                  </a:lnTo>
                  <a:lnTo>
                    <a:pt x="10551287" y="0"/>
                  </a:lnTo>
                  <a:close/>
                  <a:moveTo>
                    <a:pt x="10563987" y="0"/>
                  </a:moveTo>
                  <a:lnTo>
                    <a:pt x="10563987" y="3175"/>
                  </a:lnTo>
                  <a:lnTo>
                    <a:pt x="10576687" y="3175"/>
                  </a:lnTo>
                  <a:lnTo>
                    <a:pt x="10576687" y="0"/>
                  </a:lnTo>
                  <a:close/>
                  <a:moveTo>
                    <a:pt x="10589387" y="0"/>
                  </a:moveTo>
                  <a:lnTo>
                    <a:pt x="10589387" y="3175"/>
                  </a:lnTo>
                  <a:lnTo>
                    <a:pt x="10602087" y="3175"/>
                  </a:lnTo>
                  <a:lnTo>
                    <a:pt x="10602087" y="0"/>
                  </a:lnTo>
                  <a:close/>
                  <a:moveTo>
                    <a:pt x="10614787" y="0"/>
                  </a:moveTo>
                  <a:lnTo>
                    <a:pt x="10614787" y="3175"/>
                  </a:lnTo>
                  <a:lnTo>
                    <a:pt x="10627487" y="3175"/>
                  </a:lnTo>
                  <a:lnTo>
                    <a:pt x="10627487" y="0"/>
                  </a:lnTo>
                  <a:close/>
                  <a:moveTo>
                    <a:pt x="10640187" y="0"/>
                  </a:moveTo>
                  <a:lnTo>
                    <a:pt x="10640187" y="3175"/>
                  </a:lnTo>
                  <a:lnTo>
                    <a:pt x="10652887" y="3175"/>
                  </a:lnTo>
                  <a:lnTo>
                    <a:pt x="10652887" y="0"/>
                  </a:lnTo>
                  <a:close/>
                  <a:moveTo>
                    <a:pt x="10665587" y="0"/>
                  </a:moveTo>
                  <a:lnTo>
                    <a:pt x="10665587" y="3175"/>
                  </a:lnTo>
                  <a:lnTo>
                    <a:pt x="10678287" y="3175"/>
                  </a:lnTo>
                  <a:lnTo>
                    <a:pt x="10678287" y="0"/>
                  </a:lnTo>
                  <a:close/>
                  <a:moveTo>
                    <a:pt x="10690987" y="0"/>
                  </a:moveTo>
                  <a:lnTo>
                    <a:pt x="10690987" y="3175"/>
                  </a:lnTo>
                  <a:lnTo>
                    <a:pt x="10702671" y="3175"/>
                  </a:lnTo>
                  <a:lnTo>
                    <a:pt x="10702671" y="0"/>
                  </a:lnTo>
                  <a:close/>
                </a:path>
              </a:pathLst>
            </a:custGeom>
            <a:solidFill>
              <a:srgbClr val="000000"/>
            </a:solidFill>
          </p:spPr>
        </p:sp>
        <p:sp>
          <p:nvSpPr>
            <p:cNvPr name="Freeform 53" id="53"/>
            <p:cNvSpPr/>
            <p:nvPr/>
          </p:nvSpPr>
          <p:spPr>
            <a:xfrm flipH="false" flipV="false" rot="0">
              <a:off x="603504" y="63500"/>
              <a:ext cx="96012" cy="96012"/>
            </a:xfrm>
            <a:custGeom>
              <a:avLst/>
              <a:gdLst/>
              <a:ahLst/>
              <a:cxnLst/>
              <a:rect r="r" b="b" t="t" l="l"/>
              <a:pathLst>
                <a:path h="96012" w="96012">
                  <a:moveTo>
                    <a:pt x="48006" y="96012"/>
                  </a:moveTo>
                  <a:cubicBezTo>
                    <a:pt x="74549" y="96012"/>
                    <a:pt x="96012" y="74549"/>
                    <a:pt x="96012" y="48006"/>
                  </a:cubicBezTo>
                  <a:cubicBezTo>
                    <a:pt x="96012" y="21463"/>
                    <a:pt x="74549" y="0"/>
                    <a:pt x="48006" y="0"/>
                  </a:cubicBezTo>
                  <a:cubicBezTo>
                    <a:pt x="21463" y="0"/>
                    <a:pt x="0" y="21463"/>
                    <a:pt x="0" y="48006"/>
                  </a:cubicBezTo>
                  <a:cubicBezTo>
                    <a:pt x="0" y="74549"/>
                    <a:pt x="21463" y="96012"/>
                    <a:pt x="48006" y="96012"/>
                  </a:cubicBezTo>
                </a:path>
              </a:pathLst>
            </a:custGeom>
            <a:solidFill>
              <a:srgbClr val="000000"/>
            </a:solidFill>
          </p:spPr>
        </p:sp>
        <p:sp>
          <p:nvSpPr>
            <p:cNvPr name="Freeform 54" id="54"/>
            <p:cNvSpPr/>
            <p:nvPr/>
          </p:nvSpPr>
          <p:spPr>
            <a:xfrm flipH="false" flipV="false" rot="0">
              <a:off x="5499481" y="63500"/>
              <a:ext cx="96012" cy="96012"/>
            </a:xfrm>
            <a:custGeom>
              <a:avLst/>
              <a:gdLst/>
              <a:ahLst/>
              <a:cxnLst/>
              <a:rect r="r" b="b" t="t" l="l"/>
              <a:pathLst>
                <a:path h="96012" w="96012">
                  <a:moveTo>
                    <a:pt x="48006" y="96012"/>
                  </a:moveTo>
                  <a:cubicBezTo>
                    <a:pt x="74549" y="96012"/>
                    <a:pt x="96012" y="74549"/>
                    <a:pt x="96012" y="48006"/>
                  </a:cubicBezTo>
                  <a:cubicBezTo>
                    <a:pt x="96012" y="21463"/>
                    <a:pt x="74549" y="0"/>
                    <a:pt x="48006" y="0"/>
                  </a:cubicBezTo>
                  <a:cubicBezTo>
                    <a:pt x="21463" y="0"/>
                    <a:pt x="0" y="21463"/>
                    <a:pt x="0" y="48006"/>
                  </a:cubicBezTo>
                  <a:cubicBezTo>
                    <a:pt x="0" y="74549"/>
                    <a:pt x="21463" y="96012"/>
                    <a:pt x="48006" y="96012"/>
                  </a:cubicBezTo>
                </a:path>
              </a:pathLst>
            </a:custGeom>
            <a:solidFill>
              <a:srgbClr val="000000"/>
            </a:solidFill>
          </p:spPr>
        </p:sp>
      </p:grpSp>
      <p:grpSp>
        <p:nvGrpSpPr>
          <p:cNvPr name="Group 55" id="55"/>
          <p:cNvGrpSpPr>
            <a:grpSpLocks noChangeAspect="true"/>
          </p:cNvGrpSpPr>
          <p:nvPr/>
        </p:nvGrpSpPr>
        <p:grpSpPr>
          <a:xfrm rot="0">
            <a:off x="10628500" y="4274506"/>
            <a:ext cx="10818381" cy="222999"/>
            <a:chOff x="0" y="0"/>
            <a:chExt cx="10818381" cy="222999"/>
          </a:xfrm>
        </p:grpSpPr>
        <p:sp>
          <p:nvSpPr>
            <p:cNvPr name="Freeform 56" id="56"/>
            <p:cNvSpPr/>
            <p:nvPr/>
          </p:nvSpPr>
          <p:spPr>
            <a:xfrm flipH="false" flipV="false" rot="0">
              <a:off x="63500" y="106045"/>
              <a:ext cx="10680700" cy="3175"/>
            </a:xfrm>
            <a:custGeom>
              <a:avLst/>
              <a:gdLst/>
              <a:ahLst/>
              <a:cxnLst/>
              <a:rect r="r" b="b" t="t" l="l"/>
              <a:pathLst>
                <a:path h="3175" w="10680700">
                  <a:moveTo>
                    <a:pt x="25400" y="0"/>
                  </a:moveTo>
                  <a:lnTo>
                    <a:pt x="38100" y="0"/>
                  </a:lnTo>
                  <a:lnTo>
                    <a:pt x="38100" y="3175"/>
                  </a:lnTo>
                  <a:lnTo>
                    <a:pt x="25400" y="3175"/>
                  </a:lnTo>
                  <a:close/>
                  <a:moveTo>
                    <a:pt x="50800" y="0"/>
                  </a:moveTo>
                  <a:lnTo>
                    <a:pt x="63500" y="0"/>
                  </a:lnTo>
                  <a:lnTo>
                    <a:pt x="63500" y="3175"/>
                  </a:lnTo>
                  <a:lnTo>
                    <a:pt x="50800" y="3175"/>
                  </a:lnTo>
                  <a:close/>
                  <a:moveTo>
                    <a:pt x="76200" y="0"/>
                  </a:moveTo>
                  <a:lnTo>
                    <a:pt x="88900" y="0"/>
                  </a:lnTo>
                  <a:lnTo>
                    <a:pt x="88900" y="3175"/>
                  </a:lnTo>
                  <a:lnTo>
                    <a:pt x="76200" y="3175"/>
                  </a:lnTo>
                  <a:close/>
                  <a:moveTo>
                    <a:pt x="101600" y="0"/>
                  </a:moveTo>
                  <a:lnTo>
                    <a:pt x="114300" y="0"/>
                  </a:lnTo>
                  <a:lnTo>
                    <a:pt x="114300" y="3175"/>
                  </a:lnTo>
                  <a:lnTo>
                    <a:pt x="101600" y="3175"/>
                  </a:lnTo>
                  <a:close/>
                  <a:moveTo>
                    <a:pt x="127000" y="0"/>
                  </a:moveTo>
                  <a:lnTo>
                    <a:pt x="139700" y="0"/>
                  </a:lnTo>
                  <a:lnTo>
                    <a:pt x="139700" y="3175"/>
                  </a:lnTo>
                  <a:lnTo>
                    <a:pt x="127000" y="3175"/>
                  </a:lnTo>
                  <a:close/>
                  <a:moveTo>
                    <a:pt x="152400" y="0"/>
                  </a:moveTo>
                  <a:lnTo>
                    <a:pt x="165100" y="0"/>
                  </a:lnTo>
                  <a:lnTo>
                    <a:pt x="165100" y="3175"/>
                  </a:lnTo>
                  <a:lnTo>
                    <a:pt x="152400" y="3175"/>
                  </a:lnTo>
                  <a:close/>
                  <a:moveTo>
                    <a:pt x="177800" y="0"/>
                  </a:moveTo>
                  <a:lnTo>
                    <a:pt x="190500" y="0"/>
                  </a:lnTo>
                  <a:lnTo>
                    <a:pt x="190500" y="3175"/>
                  </a:lnTo>
                  <a:lnTo>
                    <a:pt x="177800" y="3175"/>
                  </a:lnTo>
                  <a:close/>
                  <a:moveTo>
                    <a:pt x="203200" y="0"/>
                  </a:moveTo>
                  <a:lnTo>
                    <a:pt x="215900" y="0"/>
                  </a:lnTo>
                  <a:lnTo>
                    <a:pt x="215900" y="3175"/>
                  </a:lnTo>
                  <a:lnTo>
                    <a:pt x="203200" y="3175"/>
                  </a:lnTo>
                  <a:close/>
                  <a:moveTo>
                    <a:pt x="228600" y="0"/>
                  </a:moveTo>
                  <a:lnTo>
                    <a:pt x="241300" y="0"/>
                  </a:lnTo>
                  <a:lnTo>
                    <a:pt x="241300" y="3175"/>
                  </a:lnTo>
                  <a:lnTo>
                    <a:pt x="228600" y="3175"/>
                  </a:lnTo>
                  <a:close/>
                  <a:moveTo>
                    <a:pt x="254000" y="0"/>
                  </a:moveTo>
                  <a:lnTo>
                    <a:pt x="266700" y="0"/>
                  </a:lnTo>
                  <a:lnTo>
                    <a:pt x="266700" y="3175"/>
                  </a:lnTo>
                  <a:lnTo>
                    <a:pt x="254000" y="3175"/>
                  </a:lnTo>
                  <a:close/>
                  <a:moveTo>
                    <a:pt x="279400" y="0"/>
                  </a:moveTo>
                  <a:lnTo>
                    <a:pt x="292100" y="0"/>
                  </a:lnTo>
                  <a:lnTo>
                    <a:pt x="292100" y="3175"/>
                  </a:lnTo>
                  <a:lnTo>
                    <a:pt x="279400" y="3175"/>
                  </a:lnTo>
                  <a:close/>
                  <a:moveTo>
                    <a:pt x="304800" y="0"/>
                  </a:moveTo>
                  <a:lnTo>
                    <a:pt x="317500" y="0"/>
                  </a:lnTo>
                  <a:lnTo>
                    <a:pt x="317500" y="3175"/>
                  </a:lnTo>
                  <a:lnTo>
                    <a:pt x="304800" y="3175"/>
                  </a:lnTo>
                  <a:close/>
                  <a:moveTo>
                    <a:pt x="330200" y="0"/>
                  </a:moveTo>
                  <a:lnTo>
                    <a:pt x="342900" y="0"/>
                  </a:lnTo>
                  <a:lnTo>
                    <a:pt x="342900" y="3175"/>
                  </a:lnTo>
                  <a:lnTo>
                    <a:pt x="330200" y="3175"/>
                  </a:lnTo>
                  <a:close/>
                  <a:moveTo>
                    <a:pt x="355600" y="0"/>
                  </a:moveTo>
                  <a:lnTo>
                    <a:pt x="368300" y="0"/>
                  </a:lnTo>
                  <a:lnTo>
                    <a:pt x="368300" y="3175"/>
                  </a:lnTo>
                  <a:lnTo>
                    <a:pt x="355600" y="3175"/>
                  </a:lnTo>
                  <a:close/>
                  <a:moveTo>
                    <a:pt x="381000" y="0"/>
                  </a:moveTo>
                  <a:lnTo>
                    <a:pt x="393700" y="0"/>
                  </a:lnTo>
                  <a:lnTo>
                    <a:pt x="393700" y="3175"/>
                  </a:lnTo>
                  <a:lnTo>
                    <a:pt x="381000" y="3175"/>
                  </a:lnTo>
                  <a:close/>
                  <a:moveTo>
                    <a:pt x="406400" y="0"/>
                  </a:moveTo>
                  <a:lnTo>
                    <a:pt x="419100" y="0"/>
                  </a:lnTo>
                  <a:lnTo>
                    <a:pt x="419100" y="3175"/>
                  </a:lnTo>
                  <a:lnTo>
                    <a:pt x="406400" y="3175"/>
                  </a:lnTo>
                  <a:close/>
                  <a:moveTo>
                    <a:pt x="431800" y="0"/>
                  </a:moveTo>
                  <a:lnTo>
                    <a:pt x="444500" y="0"/>
                  </a:lnTo>
                  <a:lnTo>
                    <a:pt x="444500" y="3175"/>
                  </a:lnTo>
                  <a:lnTo>
                    <a:pt x="431800" y="3175"/>
                  </a:lnTo>
                  <a:close/>
                  <a:moveTo>
                    <a:pt x="457200" y="0"/>
                  </a:moveTo>
                  <a:lnTo>
                    <a:pt x="469900" y="0"/>
                  </a:lnTo>
                  <a:lnTo>
                    <a:pt x="469900" y="3175"/>
                  </a:lnTo>
                  <a:lnTo>
                    <a:pt x="457200" y="3175"/>
                  </a:lnTo>
                  <a:close/>
                  <a:moveTo>
                    <a:pt x="482600" y="0"/>
                  </a:moveTo>
                  <a:lnTo>
                    <a:pt x="495300" y="0"/>
                  </a:lnTo>
                  <a:lnTo>
                    <a:pt x="495300" y="3175"/>
                  </a:lnTo>
                  <a:lnTo>
                    <a:pt x="482600" y="3175"/>
                  </a:lnTo>
                  <a:close/>
                  <a:moveTo>
                    <a:pt x="508000" y="0"/>
                  </a:moveTo>
                  <a:lnTo>
                    <a:pt x="520700" y="0"/>
                  </a:lnTo>
                  <a:lnTo>
                    <a:pt x="520700" y="3175"/>
                  </a:lnTo>
                  <a:lnTo>
                    <a:pt x="508000" y="3175"/>
                  </a:lnTo>
                  <a:close/>
                  <a:moveTo>
                    <a:pt x="533400" y="0"/>
                  </a:moveTo>
                  <a:lnTo>
                    <a:pt x="546100" y="0"/>
                  </a:lnTo>
                  <a:lnTo>
                    <a:pt x="546100" y="3175"/>
                  </a:lnTo>
                  <a:lnTo>
                    <a:pt x="533400" y="3175"/>
                  </a:lnTo>
                  <a:close/>
                  <a:moveTo>
                    <a:pt x="558800" y="0"/>
                  </a:moveTo>
                  <a:lnTo>
                    <a:pt x="571500" y="0"/>
                  </a:lnTo>
                  <a:lnTo>
                    <a:pt x="571500" y="3175"/>
                  </a:lnTo>
                  <a:lnTo>
                    <a:pt x="558800" y="3175"/>
                  </a:lnTo>
                  <a:close/>
                  <a:moveTo>
                    <a:pt x="584200" y="0"/>
                  </a:moveTo>
                  <a:lnTo>
                    <a:pt x="596900" y="0"/>
                  </a:lnTo>
                  <a:lnTo>
                    <a:pt x="596900" y="3175"/>
                  </a:lnTo>
                  <a:lnTo>
                    <a:pt x="584200" y="3175"/>
                  </a:lnTo>
                  <a:close/>
                  <a:moveTo>
                    <a:pt x="609600" y="0"/>
                  </a:moveTo>
                  <a:lnTo>
                    <a:pt x="622300" y="0"/>
                  </a:lnTo>
                  <a:lnTo>
                    <a:pt x="622300" y="3175"/>
                  </a:lnTo>
                  <a:lnTo>
                    <a:pt x="609600" y="3175"/>
                  </a:lnTo>
                  <a:close/>
                  <a:moveTo>
                    <a:pt x="635000" y="0"/>
                  </a:moveTo>
                  <a:lnTo>
                    <a:pt x="647700" y="0"/>
                  </a:lnTo>
                  <a:lnTo>
                    <a:pt x="647700" y="3175"/>
                  </a:lnTo>
                  <a:lnTo>
                    <a:pt x="635000" y="3175"/>
                  </a:lnTo>
                  <a:close/>
                  <a:moveTo>
                    <a:pt x="660400" y="0"/>
                  </a:moveTo>
                  <a:lnTo>
                    <a:pt x="673100" y="0"/>
                  </a:lnTo>
                  <a:lnTo>
                    <a:pt x="673100" y="3175"/>
                  </a:lnTo>
                  <a:lnTo>
                    <a:pt x="660400" y="3175"/>
                  </a:lnTo>
                  <a:close/>
                  <a:moveTo>
                    <a:pt x="685800" y="0"/>
                  </a:moveTo>
                  <a:lnTo>
                    <a:pt x="698500" y="0"/>
                  </a:lnTo>
                  <a:lnTo>
                    <a:pt x="698500" y="3175"/>
                  </a:lnTo>
                  <a:lnTo>
                    <a:pt x="685800" y="3175"/>
                  </a:lnTo>
                  <a:close/>
                  <a:moveTo>
                    <a:pt x="711200" y="0"/>
                  </a:moveTo>
                  <a:lnTo>
                    <a:pt x="723900" y="0"/>
                  </a:lnTo>
                  <a:lnTo>
                    <a:pt x="723900" y="3175"/>
                  </a:lnTo>
                  <a:lnTo>
                    <a:pt x="711200" y="3175"/>
                  </a:lnTo>
                  <a:close/>
                  <a:moveTo>
                    <a:pt x="736600" y="0"/>
                  </a:moveTo>
                  <a:lnTo>
                    <a:pt x="749300" y="0"/>
                  </a:lnTo>
                  <a:lnTo>
                    <a:pt x="749300" y="3175"/>
                  </a:lnTo>
                  <a:lnTo>
                    <a:pt x="736600" y="3175"/>
                  </a:lnTo>
                  <a:close/>
                  <a:moveTo>
                    <a:pt x="762000" y="0"/>
                  </a:moveTo>
                  <a:lnTo>
                    <a:pt x="774700" y="0"/>
                  </a:lnTo>
                  <a:lnTo>
                    <a:pt x="774700" y="3175"/>
                  </a:lnTo>
                  <a:lnTo>
                    <a:pt x="762000" y="3175"/>
                  </a:lnTo>
                  <a:close/>
                  <a:moveTo>
                    <a:pt x="787400" y="0"/>
                  </a:moveTo>
                  <a:lnTo>
                    <a:pt x="800100" y="0"/>
                  </a:lnTo>
                  <a:lnTo>
                    <a:pt x="800100" y="3175"/>
                  </a:lnTo>
                  <a:lnTo>
                    <a:pt x="787400" y="3175"/>
                  </a:lnTo>
                  <a:close/>
                  <a:moveTo>
                    <a:pt x="812800" y="0"/>
                  </a:moveTo>
                  <a:lnTo>
                    <a:pt x="825500" y="0"/>
                  </a:lnTo>
                  <a:lnTo>
                    <a:pt x="825500" y="3175"/>
                  </a:lnTo>
                  <a:lnTo>
                    <a:pt x="812800" y="3175"/>
                  </a:lnTo>
                  <a:close/>
                  <a:moveTo>
                    <a:pt x="838200" y="0"/>
                  </a:moveTo>
                  <a:lnTo>
                    <a:pt x="850900" y="0"/>
                  </a:lnTo>
                  <a:lnTo>
                    <a:pt x="850900" y="3175"/>
                  </a:lnTo>
                  <a:lnTo>
                    <a:pt x="838200" y="3175"/>
                  </a:lnTo>
                  <a:close/>
                  <a:moveTo>
                    <a:pt x="863600" y="0"/>
                  </a:moveTo>
                  <a:lnTo>
                    <a:pt x="876300" y="0"/>
                  </a:lnTo>
                  <a:lnTo>
                    <a:pt x="876300" y="3175"/>
                  </a:lnTo>
                  <a:lnTo>
                    <a:pt x="863600" y="3175"/>
                  </a:lnTo>
                  <a:close/>
                  <a:moveTo>
                    <a:pt x="889000" y="0"/>
                  </a:moveTo>
                  <a:lnTo>
                    <a:pt x="901700" y="0"/>
                  </a:lnTo>
                  <a:lnTo>
                    <a:pt x="901700" y="3175"/>
                  </a:lnTo>
                  <a:lnTo>
                    <a:pt x="889000" y="3175"/>
                  </a:lnTo>
                  <a:close/>
                  <a:moveTo>
                    <a:pt x="914400" y="0"/>
                  </a:moveTo>
                  <a:lnTo>
                    <a:pt x="927100" y="0"/>
                  </a:lnTo>
                  <a:lnTo>
                    <a:pt x="927100" y="3175"/>
                  </a:lnTo>
                  <a:lnTo>
                    <a:pt x="914400" y="3175"/>
                  </a:lnTo>
                  <a:close/>
                  <a:moveTo>
                    <a:pt x="939800" y="0"/>
                  </a:moveTo>
                  <a:lnTo>
                    <a:pt x="952500" y="0"/>
                  </a:lnTo>
                  <a:lnTo>
                    <a:pt x="952500" y="3175"/>
                  </a:lnTo>
                  <a:lnTo>
                    <a:pt x="939800" y="3175"/>
                  </a:lnTo>
                  <a:close/>
                  <a:moveTo>
                    <a:pt x="965200" y="0"/>
                  </a:moveTo>
                  <a:lnTo>
                    <a:pt x="977900" y="0"/>
                  </a:lnTo>
                  <a:lnTo>
                    <a:pt x="977900" y="3175"/>
                  </a:lnTo>
                  <a:lnTo>
                    <a:pt x="965200" y="3175"/>
                  </a:lnTo>
                  <a:close/>
                  <a:moveTo>
                    <a:pt x="990600" y="0"/>
                  </a:moveTo>
                  <a:lnTo>
                    <a:pt x="1003300" y="0"/>
                  </a:lnTo>
                  <a:lnTo>
                    <a:pt x="1003300" y="3175"/>
                  </a:lnTo>
                  <a:lnTo>
                    <a:pt x="990600" y="3175"/>
                  </a:lnTo>
                  <a:close/>
                  <a:moveTo>
                    <a:pt x="1016000" y="0"/>
                  </a:moveTo>
                  <a:lnTo>
                    <a:pt x="1028700" y="0"/>
                  </a:lnTo>
                  <a:lnTo>
                    <a:pt x="1028700" y="3175"/>
                  </a:lnTo>
                  <a:lnTo>
                    <a:pt x="1016000" y="3175"/>
                  </a:lnTo>
                  <a:close/>
                  <a:moveTo>
                    <a:pt x="1041400" y="0"/>
                  </a:moveTo>
                  <a:lnTo>
                    <a:pt x="1054100" y="0"/>
                  </a:lnTo>
                  <a:lnTo>
                    <a:pt x="1054100" y="3175"/>
                  </a:lnTo>
                  <a:lnTo>
                    <a:pt x="1041400" y="3175"/>
                  </a:lnTo>
                  <a:close/>
                  <a:moveTo>
                    <a:pt x="1066800" y="0"/>
                  </a:moveTo>
                  <a:lnTo>
                    <a:pt x="1079500" y="0"/>
                  </a:lnTo>
                  <a:lnTo>
                    <a:pt x="1079500" y="3175"/>
                  </a:lnTo>
                  <a:lnTo>
                    <a:pt x="1066800" y="3175"/>
                  </a:lnTo>
                  <a:close/>
                  <a:moveTo>
                    <a:pt x="1092200" y="0"/>
                  </a:moveTo>
                  <a:lnTo>
                    <a:pt x="1104900" y="0"/>
                  </a:lnTo>
                  <a:lnTo>
                    <a:pt x="1104900" y="3175"/>
                  </a:lnTo>
                  <a:lnTo>
                    <a:pt x="1092200" y="3175"/>
                  </a:lnTo>
                  <a:close/>
                  <a:moveTo>
                    <a:pt x="1117600" y="0"/>
                  </a:moveTo>
                  <a:lnTo>
                    <a:pt x="1130300" y="0"/>
                  </a:lnTo>
                  <a:lnTo>
                    <a:pt x="1130300" y="3175"/>
                  </a:lnTo>
                  <a:lnTo>
                    <a:pt x="1117600" y="3175"/>
                  </a:lnTo>
                  <a:close/>
                  <a:moveTo>
                    <a:pt x="1143000" y="0"/>
                  </a:moveTo>
                  <a:lnTo>
                    <a:pt x="1155700" y="0"/>
                  </a:lnTo>
                  <a:lnTo>
                    <a:pt x="1155700" y="3175"/>
                  </a:lnTo>
                  <a:lnTo>
                    <a:pt x="1143000" y="3175"/>
                  </a:lnTo>
                  <a:close/>
                  <a:moveTo>
                    <a:pt x="1168400" y="0"/>
                  </a:moveTo>
                  <a:lnTo>
                    <a:pt x="1181100" y="0"/>
                  </a:lnTo>
                  <a:lnTo>
                    <a:pt x="1181100" y="3175"/>
                  </a:lnTo>
                  <a:lnTo>
                    <a:pt x="1168400" y="3175"/>
                  </a:lnTo>
                  <a:close/>
                  <a:moveTo>
                    <a:pt x="1193800" y="0"/>
                  </a:moveTo>
                  <a:lnTo>
                    <a:pt x="1206500" y="0"/>
                  </a:lnTo>
                  <a:lnTo>
                    <a:pt x="1206500" y="3175"/>
                  </a:lnTo>
                  <a:lnTo>
                    <a:pt x="1193800" y="3175"/>
                  </a:lnTo>
                  <a:close/>
                  <a:moveTo>
                    <a:pt x="1219200" y="0"/>
                  </a:moveTo>
                  <a:lnTo>
                    <a:pt x="1231900" y="0"/>
                  </a:lnTo>
                  <a:lnTo>
                    <a:pt x="1231900" y="3175"/>
                  </a:lnTo>
                  <a:lnTo>
                    <a:pt x="1219200" y="3175"/>
                  </a:lnTo>
                  <a:close/>
                  <a:moveTo>
                    <a:pt x="1244600" y="0"/>
                  </a:moveTo>
                  <a:lnTo>
                    <a:pt x="1257300" y="0"/>
                  </a:lnTo>
                  <a:lnTo>
                    <a:pt x="1257300" y="3175"/>
                  </a:lnTo>
                  <a:lnTo>
                    <a:pt x="1244600" y="3175"/>
                  </a:lnTo>
                  <a:close/>
                  <a:moveTo>
                    <a:pt x="1270000" y="0"/>
                  </a:moveTo>
                  <a:lnTo>
                    <a:pt x="1282700" y="0"/>
                  </a:lnTo>
                  <a:lnTo>
                    <a:pt x="1282700" y="3175"/>
                  </a:lnTo>
                  <a:lnTo>
                    <a:pt x="1270000" y="3175"/>
                  </a:lnTo>
                  <a:close/>
                  <a:moveTo>
                    <a:pt x="1295400" y="0"/>
                  </a:moveTo>
                  <a:lnTo>
                    <a:pt x="1308100" y="0"/>
                  </a:lnTo>
                  <a:lnTo>
                    <a:pt x="1308100" y="3175"/>
                  </a:lnTo>
                  <a:lnTo>
                    <a:pt x="1295400" y="3175"/>
                  </a:lnTo>
                  <a:close/>
                  <a:moveTo>
                    <a:pt x="1320800" y="0"/>
                  </a:moveTo>
                  <a:lnTo>
                    <a:pt x="1333500" y="0"/>
                  </a:lnTo>
                  <a:lnTo>
                    <a:pt x="1333500" y="3175"/>
                  </a:lnTo>
                  <a:lnTo>
                    <a:pt x="1320800" y="3175"/>
                  </a:lnTo>
                  <a:close/>
                  <a:moveTo>
                    <a:pt x="1346200" y="0"/>
                  </a:moveTo>
                  <a:lnTo>
                    <a:pt x="1358900" y="0"/>
                  </a:lnTo>
                  <a:lnTo>
                    <a:pt x="1358900" y="3175"/>
                  </a:lnTo>
                  <a:lnTo>
                    <a:pt x="1346200" y="3175"/>
                  </a:lnTo>
                  <a:close/>
                  <a:moveTo>
                    <a:pt x="1371600" y="0"/>
                  </a:moveTo>
                  <a:lnTo>
                    <a:pt x="1384300" y="0"/>
                  </a:lnTo>
                  <a:lnTo>
                    <a:pt x="1384300" y="3175"/>
                  </a:lnTo>
                  <a:lnTo>
                    <a:pt x="1371600" y="3175"/>
                  </a:lnTo>
                  <a:close/>
                  <a:moveTo>
                    <a:pt x="1397000" y="0"/>
                  </a:moveTo>
                  <a:lnTo>
                    <a:pt x="1409700" y="0"/>
                  </a:lnTo>
                  <a:lnTo>
                    <a:pt x="1409700" y="3175"/>
                  </a:lnTo>
                  <a:lnTo>
                    <a:pt x="1397000" y="3175"/>
                  </a:lnTo>
                  <a:close/>
                  <a:moveTo>
                    <a:pt x="1422400" y="0"/>
                  </a:moveTo>
                  <a:lnTo>
                    <a:pt x="1435100" y="0"/>
                  </a:lnTo>
                  <a:lnTo>
                    <a:pt x="1435100" y="3175"/>
                  </a:lnTo>
                  <a:lnTo>
                    <a:pt x="1422400" y="3175"/>
                  </a:lnTo>
                  <a:close/>
                  <a:moveTo>
                    <a:pt x="1447800" y="0"/>
                  </a:moveTo>
                  <a:lnTo>
                    <a:pt x="1460500" y="0"/>
                  </a:lnTo>
                  <a:lnTo>
                    <a:pt x="1460500" y="3175"/>
                  </a:lnTo>
                  <a:lnTo>
                    <a:pt x="1447800" y="3175"/>
                  </a:lnTo>
                  <a:close/>
                  <a:moveTo>
                    <a:pt x="1473200" y="0"/>
                  </a:moveTo>
                  <a:lnTo>
                    <a:pt x="1485900" y="0"/>
                  </a:lnTo>
                  <a:lnTo>
                    <a:pt x="1485900" y="3175"/>
                  </a:lnTo>
                  <a:lnTo>
                    <a:pt x="1473200" y="3175"/>
                  </a:lnTo>
                  <a:close/>
                  <a:moveTo>
                    <a:pt x="1498600" y="0"/>
                  </a:moveTo>
                  <a:lnTo>
                    <a:pt x="1511300" y="0"/>
                  </a:lnTo>
                  <a:lnTo>
                    <a:pt x="1511300" y="3175"/>
                  </a:lnTo>
                  <a:lnTo>
                    <a:pt x="1498600" y="3175"/>
                  </a:lnTo>
                  <a:close/>
                  <a:moveTo>
                    <a:pt x="1524000" y="0"/>
                  </a:moveTo>
                  <a:lnTo>
                    <a:pt x="1536700" y="0"/>
                  </a:lnTo>
                  <a:lnTo>
                    <a:pt x="1536700" y="3175"/>
                  </a:lnTo>
                  <a:lnTo>
                    <a:pt x="1524000" y="3175"/>
                  </a:lnTo>
                  <a:close/>
                  <a:moveTo>
                    <a:pt x="1549400" y="0"/>
                  </a:moveTo>
                  <a:lnTo>
                    <a:pt x="1562100" y="0"/>
                  </a:lnTo>
                  <a:lnTo>
                    <a:pt x="1562100" y="3175"/>
                  </a:lnTo>
                  <a:lnTo>
                    <a:pt x="1549400" y="3175"/>
                  </a:lnTo>
                  <a:close/>
                  <a:moveTo>
                    <a:pt x="1574800" y="0"/>
                  </a:moveTo>
                  <a:lnTo>
                    <a:pt x="1587500" y="0"/>
                  </a:lnTo>
                  <a:lnTo>
                    <a:pt x="1587500" y="3175"/>
                  </a:lnTo>
                  <a:lnTo>
                    <a:pt x="1574800" y="3175"/>
                  </a:lnTo>
                  <a:close/>
                  <a:moveTo>
                    <a:pt x="1600200" y="0"/>
                  </a:moveTo>
                  <a:lnTo>
                    <a:pt x="1612900" y="0"/>
                  </a:lnTo>
                  <a:lnTo>
                    <a:pt x="1612900" y="3175"/>
                  </a:lnTo>
                  <a:lnTo>
                    <a:pt x="1600200" y="3175"/>
                  </a:lnTo>
                  <a:close/>
                  <a:moveTo>
                    <a:pt x="1625600" y="0"/>
                  </a:moveTo>
                  <a:lnTo>
                    <a:pt x="1638300" y="0"/>
                  </a:lnTo>
                  <a:lnTo>
                    <a:pt x="1638300" y="3175"/>
                  </a:lnTo>
                  <a:lnTo>
                    <a:pt x="1625600" y="3175"/>
                  </a:lnTo>
                  <a:close/>
                  <a:moveTo>
                    <a:pt x="1651000" y="0"/>
                  </a:moveTo>
                  <a:lnTo>
                    <a:pt x="1663700" y="0"/>
                  </a:lnTo>
                  <a:lnTo>
                    <a:pt x="1663700" y="3175"/>
                  </a:lnTo>
                  <a:lnTo>
                    <a:pt x="1651000" y="3175"/>
                  </a:lnTo>
                  <a:close/>
                  <a:moveTo>
                    <a:pt x="1676400" y="0"/>
                  </a:moveTo>
                  <a:lnTo>
                    <a:pt x="1689100" y="0"/>
                  </a:lnTo>
                  <a:lnTo>
                    <a:pt x="1689100" y="3175"/>
                  </a:lnTo>
                  <a:lnTo>
                    <a:pt x="1676400" y="3175"/>
                  </a:lnTo>
                  <a:close/>
                  <a:moveTo>
                    <a:pt x="1701800" y="0"/>
                  </a:moveTo>
                  <a:lnTo>
                    <a:pt x="1714500" y="0"/>
                  </a:lnTo>
                  <a:lnTo>
                    <a:pt x="1714500" y="3175"/>
                  </a:lnTo>
                  <a:lnTo>
                    <a:pt x="1701800" y="3175"/>
                  </a:lnTo>
                  <a:close/>
                  <a:moveTo>
                    <a:pt x="1727200" y="0"/>
                  </a:moveTo>
                  <a:lnTo>
                    <a:pt x="1739900" y="0"/>
                  </a:lnTo>
                  <a:lnTo>
                    <a:pt x="1739900" y="3175"/>
                  </a:lnTo>
                  <a:lnTo>
                    <a:pt x="1727200" y="3175"/>
                  </a:lnTo>
                  <a:close/>
                  <a:moveTo>
                    <a:pt x="1752600" y="0"/>
                  </a:moveTo>
                  <a:lnTo>
                    <a:pt x="1765300" y="0"/>
                  </a:lnTo>
                  <a:lnTo>
                    <a:pt x="1765300" y="3175"/>
                  </a:lnTo>
                  <a:lnTo>
                    <a:pt x="1752600" y="3175"/>
                  </a:lnTo>
                  <a:close/>
                  <a:moveTo>
                    <a:pt x="1778000" y="0"/>
                  </a:moveTo>
                  <a:lnTo>
                    <a:pt x="1790700" y="0"/>
                  </a:lnTo>
                  <a:lnTo>
                    <a:pt x="1790700" y="3175"/>
                  </a:lnTo>
                  <a:lnTo>
                    <a:pt x="1778000" y="3175"/>
                  </a:lnTo>
                  <a:close/>
                  <a:moveTo>
                    <a:pt x="1803400" y="0"/>
                  </a:moveTo>
                  <a:lnTo>
                    <a:pt x="1816100" y="0"/>
                  </a:lnTo>
                  <a:lnTo>
                    <a:pt x="1816100" y="3175"/>
                  </a:lnTo>
                  <a:lnTo>
                    <a:pt x="1803400" y="3175"/>
                  </a:lnTo>
                  <a:close/>
                  <a:moveTo>
                    <a:pt x="1828800" y="0"/>
                  </a:moveTo>
                  <a:lnTo>
                    <a:pt x="1841500" y="0"/>
                  </a:lnTo>
                  <a:lnTo>
                    <a:pt x="1841500" y="3175"/>
                  </a:lnTo>
                  <a:lnTo>
                    <a:pt x="1828800" y="3175"/>
                  </a:lnTo>
                  <a:close/>
                  <a:moveTo>
                    <a:pt x="1854200" y="0"/>
                  </a:moveTo>
                  <a:lnTo>
                    <a:pt x="1866900" y="0"/>
                  </a:lnTo>
                  <a:lnTo>
                    <a:pt x="1866900" y="3175"/>
                  </a:lnTo>
                  <a:lnTo>
                    <a:pt x="1854200" y="3175"/>
                  </a:lnTo>
                  <a:close/>
                  <a:moveTo>
                    <a:pt x="1879600" y="0"/>
                  </a:moveTo>
                  <a:lnTo>
                    <a:pt x="1892300" y="0"/>
                  </a:lnTo>
                  <a:lnTo>
                    <a:pt x="1892300" y="3175"/>
                  </a:lnTo>
                  <a:lnTo>
                    <a:pt x="1879600" y="3175"/>
                  </a:lnTo>
                  <a:close/>
                  <a:moveTo>
                    <a:pt x="1905000" y="0"/>
                  </a:moveTo>
                  <a:lnTo>
                    <a:pt x="1917700" y="0"/>
                  </a:lnTo>
                  <a:lnTo>
                    <a:pt x="1917700" y="3175"/>
                  </a:lnTo>
                  <a:lnTo>
                    <a:pt x="1905000" y="3175"/>
                  </a:lnTo>
                  <a:close/>
                  <a:moveTo>
                    <a:pt x="1930400" y="0"/>
                  </a:moveTo>
                  <a:lnTo>
                    <a:pt x="1943100" y="0"/>
                  </a:lnTo>
                  <a:lnTo>
                    <a:pt x="1943100" y="3175"/>
                  </a:lnTo>
                  <a:lnTo>
                    <a:pt x="1930400" y="3175"/>
                  </a:lnTo>
                  <a:close/>
                  <a:moveTo>
                    <a:pt x="1955800" y="0"/>
                  </a:moveTo>
                  <a:lnTo>
                    <a:pt x="1968500" y="0"/>
                  </a:lnTo>
                  <a:lnTo>
                    <a:pt x="1968500" y="3175"/>
                  </a:lnTo>
                  <a:lnTo>
                    <a:pt x="1955800" y="3175"/>
                  </a:lnTo>
                  <a:close/>
                  <a:moveTo>
                    <a:pt x="1981200" y="0"/>
                  </a:moveTo>
                  <a:lnTo>
                    <a:pt x="1993900" y="0"/>
                  </a:lnTo>
                  <a:lnTo>
                    <a:pt x="1993900" y="3175"/>
                  </a:lnTo>
                  <a:lnTo>
                    <a:pt x="1981200" y="3175"/>
                  </a:lnTo>
                  <a:close/>
                  <a:moveTo>
                    <a:pt x="2006600" y="0"/>
                  </a:moveTo>
                  <a:lnTo>
                    <a:pt x="2019300" y="0"/>
                  </a:lnTo>
                  <a:lnTo>
                    <a:pt x="2019300" y="3175"/>
                  </a:lnTo>
                  <a:lnTo>
                    <a:pt x="2006600" y="3175"/>
                  </a:lnTo>
                  <a:close/>
                  <a:moveTo>
                    <a:pt x="2032000" y="0"/>
                  </a:moveTo>
                  <a:lnTo>
                    <a:pt x="2044700" y="0"/>
                  </a:lnTo>
                  <a:lnTo>
                    <a:pt x="2044700" y="3175"/>
                  </a:lnTo>
                  <a:lnTo>
                    <a:pt x="2032000" y="3175"/>
                  </a:lnTo>
                  <a:close/>
                  <a:moveTo>
                    <a:pt x="2057400" y="0"/>
                  </a:moveTo>
                  <a:lnTo>
                    <a:pt x="2070100" y="0"/>
                  </a:lnTo>
                  <a:lnTo>
                    <a:pt x="2070100" y="3175"/>
                  </a:lnTo>
                  <a:lnTo>
                    <a:pt x="2057400" y="3175"/>
                  </a:lnTo>
                  <a:close/>
                  <a:moveTo>
                    <a:pt x="2082800" y="0"/>
                  </a:moveTo>
                  <a:lnTo>
                    <a:pt x="2095500" y="0"/>
                  </a:lnTo>
                  <a:lnTo>
                    <a:pt x="2095500" y="3175"/>
                  </a:lnTo>
                  <a:lnTo>
                    <a:pt x="2082800" y="3175"/>
                  </a:lnTo>
                  <a:close/>
                  <a:moveTo>
                    <a:pt x="2108200" y="0"/>
                  </a:moveTo>
                  <a:lnTo>
                    <a:pt x="2120900" y="0"/>
                  </a:lnTo>
                  <a:lnTo>
                    <a:pt x="2120900" y="3175"/>
                  </a:lnTo>
                  <a:lnTo>
                    <a:pt x="2108200" y="3175"/>
                  </a:lnTo>
                  <a:close/>
                  <a:moveTo>
                    <a:pt x="2133600" y="0"/>
                  </a:moveTo>
                  <a:lnTo>
                    <a:pt x="2146300" y="0"/>
                  </a:lnTo>
                  <a:lnTo>
                    <a:pt x="2146300" y="3175"/>
                  </a:lnTo>
                  <a:lnTo>
                    <a:pt x="2133600" y="3175"/>
                  </a:lnTo>
                  <a:close/>
                  <a:moveTo>
                    <a:pt x="2159000" y="0"/>
                  </a:moveTo>
                  <a:lnTo>
                    <a:pt x="2171700" y="0"/>
                  </a:lnTo>
                  <a:lnTo>
                    <a:pt x="2171700" y="3175"/>
                  </a:lnTo>
                  <a:lnTo>
                    <a:pt x="2159000" y="3175"/>
                  </a:lnTo>
                  <a:close/>
                  <a:moveTo>
                    <a:pt x="2184400" y="0"/>
                  </a:moveTo>
                  <a:lnTo>
                    <a:pt x="2197100" y="0"/>
                  </a:lnTo>
                  <a:lnTo>
                    <a:pt x="2197100" y="3175"/>
                  </a:lnTo>
                  <a:lnTo>
                    <a:pt x="2184400" y="3175"/>
                  </a:lnTo>
                  <a:close/>
                  <a:moveTo>
                    <a:pt x="2209800" y="0"/>
                  </a:moveTo>
                  <a:lnTo>
                    <a:pt x="2222500" y="0"/>
                  </a:lnTo>
                  <a:lnTo>
                    <a:pt x="2222500" y="3175"/>
                  </a:lnTo>
                  <a:lnTo>
                    <a:pt x="2209800" y="3175"/>
                  </a:lnTo>
                  <a:close/>
                  <a:moveTo>
                    <a:pt x="2235200" y="0"/>
                  </a:moveTo>
                  <a:lnTo>
                    <a:pt x="2247900" y="0"/>
                  </a:lnTo>
                  <a:lnTo>
                    <a:pt x="2247900" y="3175"/>
                  </a:lnTo>
                  <a:lnTo>
                    <a:pt x="2235200" y="3175"/>
                  </a:lnTo>
                  <a:close/>
                  <a:moveTo>
                    <a:pt x="2260600" y="0"/>
                  </a:moveTo>
                  <a:lnTo>
                    <a:pt x="2273300" y="0"/>
                  </a:lnTo>
                  <a:lnTo>
                    <a:pt x="2273300" y="3175"/>
                  </a:lnTo>
                  <a:lnTo>
                    <a:pt x="2260600" y="3175"/>
                  </a:lnTo>
                  <a:close/>
                  <a:moveTo>
                    <a:pt x="2286000" y="0"/>
                  </a:moveTo>
                  <a:lnTo>
                    <a:pt x="2298700" y="0"/>
                  </a:lnTo>
                  <a:lnTo>
                    <a:pt x="2298700" y="3175"/>
                  </a:lnTo>
                  <a:lnTo>
                    <a:pt x="2286000" y="3175"/>
                  </a:lnTo>
                  <a:close/>
                  <a:moveTo>
                    <a:pt x="2311400" y="0"/>
                  </a:moveTo>
                  <a:lnTo>
                    <a:pt x="2324100" y="0"/>
                  </a:lnTo>
                  <a:lnTo>
                    <a:pt x="2324100" y="3175"/>
                  </a:lnTo>
                  <a:lnTo>
                    <a:pt x="2311400" y="3175"/>
                  </a:lnTo>
                  <a:close/>
                  <a:moveTo>
                    <a:pt x="2336800" y="0"/>
                  </a:moveTo>
                  <a:lnTo>
                    <a:pt x="2349500" y="0"/>
                  </a:lnTo>
                  <a:lnTo>
                    <a:pt x="2349500" y="3175"/>
                  </a:lnTo>
                  <a:lnTo>
                    <a:pt x="2336800" y="3175"/>
                  </a:lnTo>
                  <a:close/>
                  <a:moveTo>
                    <a:pt x="2362200" y="0"/>
                  </a:moveTo>
                  <a:lnTo>
                    <a:pt x="2374900" y="0"/>
                  </a:lnTo>
                  <a:lnTo>
                    <a:pt x="2374900" y="3175"/>
                  </a:lnTo>
                  <a:lnTo>
                    <a:pt x="2362200" y="3175"/>
                  </a:lnTo>
                  <a:close/>
                  <a:moveTo>
                    <a:pt x="2387600" y="0"/>
                  </a:moveTo>
                  <a:lnTo>
                    <a:pt x="2400300" y="0"/>
                  </a:lnTo>
                  <a:lnTo>
                    <a:pt x="2400300" y="3175"/>
                  </a:lnTo>
                  <a:lnTo>
                    <a:pt x="2387600" y="3175"/>
                  </a:lnTo>
                  <a:close/>
                  <a:moveTo>
                    <a:pt x="2413000" y="0"/>
                  </a:moveTo>
                  <a:lnTo>
                    <a:pt x="2425700" y="0"/>
                  </a:lnTo>
                  <a:lnTo>
                    <a:pt x="2425700" y="3175"/>
                  </a:lnTo>
                  <a:lnTo>
                    <a:pt x="2413000" y="3175"/>
                  </a:lnTo>
                  <a:close/>
                  <a:moveTo>
                    <a:pt x="2438400" y="0"/>
                  </a:moveTo>
                  <a:lnTo>
                    <a:pt x="2451100" y="0"/>
                  </a:lnTo>
                  <a:lnTo>
                    <a:pt x="2451100" y="3175"/>
                  </a:lnTo>
                  <a:lnTo>
                    <a:pt x="2438400" y="3175"/>
                  </a:lnTo>
                  <a:close/>
                  <a:moveTo>
                    <a:pt x="2463800" y="0"/>
                  </a:moveTo>
                  <a:lnTo>
                    <a:pt x="2476500" y="0"/>
                  </a:lnTo>
                  <a:lnTo>
                    <a:pt x="2476500" y="3175"/>
                  </a:lnTo>
                  <a:lnTo>
                    <a:pt x="2463800" y="3175"/>
                  </a:lnTo>
                  <a:close/>
                  <a:moveTo>
                    <a:pt x="2489200" y="0"/>
                  </a:moveTo>
                  <a:lnTo>
                    <a:pt x="2501900" y="0"/>
                  </a:lnTo>
                  <a:lnTo>
                    <a:pt x="2501900" y="3175"/>
                  </a:lnTo>
                  <a:lnTo>
                    <a:pt x="2489200" y="3175"/>
                  </a:lnTo>
                  <a:close/>
                  <a:moveTo>
                    <a:pt x="2514600" y="0"/>
                  </a:moveTo>
                  <a:lnTo>
                    <a:pt x="2527300" y="0"/>
                  </a:lnTo>
                  <a:lnTo>
                    <a:pt x="2527300" y="3175"/>
                  </a:lnTo>
                  <a:lnTo>
                    <a:pt x="2514600" y="3175"/>
                  </a:lnTo>
                  <a:close/>
                  <a:moveTo>
                    <a:pt x="2540000" y="0"/>
                  </a:moveTo>
                  <a:lnTo>
                    <a:pt x="2552700" y="0"/>
                  </a:lnTo>
                  <a:lnTo>
                    <a:pt x="2552700" y="3175"/>
                  </a:lnTo>
                  <a:lnTo>
                    <a:pt x="2540000" y="3175"/>
                  </a:lnTo>
                  <a:close/>
                  <a:moveTo>
                    <a:pt x="2565400" y="0"/>
                  </a:moveTo>
                  <a:lnTo>
                    <a:pt x="2578100" y="0"/>
                  </a:lnTo>
                  <a:lnTo>
                    <a:pt x="2578100" y="3175"/>
                  </a:lnTo>
                  <a:lnTo>
                    <a:pt x="2565400" y="3175"/>
                  </a:lnTo>
                  <a:close/>
                  <a:moveTo>
                    <a:pt x="2590800" y="0"/>
                  </a:moveTo>
                  <a:lnTo>
                    <a:pt x="2603500" y="0"/>
                  </a:lnTo>
                  <a:lnTo>
                    <a:pt x="2603500" y="3175"/>
                  </a:lnTo>
                  <a:lnTo>
                    <a:pt x="2590800" y="3175"/>
                  </a:lnTo>
                  <a:close/>
                  <a:moveTo>
                    <a:pt x="2616200" y="0"/>
                  </a:moveTo>
                  <a:lnTo>
                    <a:pt x="2628900" y="0"/>
                  </a:lnTo>
                  <a:lnTo>
                    <a:pt x="2628900" y="3175"/>
                  </a:lnTo>
                  <a:lnTo>
                    <a:pt x="2616200" y="3175"/>
                  </a:lnTo>
                  <a:close/>
                  <a:moveTo>
                    <a:pt x="2641600" y="0"/>
                  </a:moveTo>
                  <a:lnTo>
                    <a:pt x="2654300" y="0"/>
                  </a:lnTo>
                  <a:lnTo>
                    <a:pt x="2654300" y="3175"/>
                  </a:lnTo>
                  <a:lnTo>
                    <a:pt x="2641600" y="3175"/>
                  </a:lnTo>
                  <a:close/>
                  <a:moveTo>
                    <a:pt x="2667000" y="0"/>
                  </a:moveTo>
                  <a:lnTo>
                    <a:pt x="2679700" y="0"/>
                  </a:lnTo>
                  <a:lnTo>
                    <a:pt x="2679700" y="3175"/>
                  </a:lnTo>
                  <a:lnTo>
                    <a:pt x="2667000" y="3175"/>
                  </a:lnTo>
                  <a:close/>
                  <a:moveTo>
                    <a:pt x="2692400" y="0"/>
                  </a:moveTo>
                  <a:lnTo>
                    <a:pt x="2705100" y="0"/>
                  </a:lnTo>
                  <a:lnTo>
                    <a:pt x="2705100" y="3175"/>
                  </a:lnTo>
                  <a:lnTo>
                    <a:pt x="2692400" y="3175"/>
                  </a:lnTo>
                  <a:close/>
                  <a:moveTo>
                    <a:pt x="2717800" y="0"/>
                  </a:moveTo>
                  <a:lnTo>
                    <a:pt x="2730500" y="0"/>
                  </a:lnTo>
                  <a:lnTo>
                    <a:pt x="2730500" y="3175"/>
                  </a:lnTo>
                  <a:lnTo>
                    <a:pt x="2717800" y="3175"/>
                  </a:lnTo>
                  <a:close/>
                  <a:moveTo>
                    <a:pt x="2743200" y="0"/>
                  </a:moveTo>
                  <a:lnTo>
                    <a:pt x="2755900" y="0"/>
                  </a:lnTo>
                  <a:lnTo>
                    <a:pt x="2755900" y="3175"/>
                  </a:lnTo>
                  <a:lnTo>
                    <a:pt x="2743200" y="3175"/>
                  </a:lnTo>
                  <a:close/>
                  <a:moveTo>
                    <a:pt x="2768600" y="0"/>
                  </a:moveTo>
                  <a:lnTo>
                    <a:pt x="2781300" y="0"/>
                  </a:lnTo>
                  <a:lnTo>
                    <a:pt x="2781300" y="3175"/>
                  </a:lnTo>
                  <a:lnTo>
                    <a:pt x="2768600" y="3175"/>
                  </a:lnTo>
                  <a:close/>
                  <a:moveTo>
                    <a:pt x="2794000" y="0"/>
                  </a:moveTo>
                  <a:lnTo>
                    <a:pt x="2806700" y="0"/>
                  </a:lnTo>
                  <a:lnTo>
                    <a:pt x="2806700" y="3175"/>
                  </a:lnTo>
                  <a:lnTo>
                    <a:pt x="2794000" y="3175"/>
                  </a:lnTo>
                  <a:close/>
                  <a:moveTo>
                    <a:pt x="2819400" y="0"/>
                  </a:moveTo>
                  <a:lnTo>
                    <a:pt x="2832100" y="0"/>
                  </a:lnTo>
                  <a:lnTo>
                    <a:pt x="2832100" y="3175"/>
                  </a:lnTo>
                  <a:lnTo>
                    <a:pt x="2819400" y="3175"/>
                  </a:lnTo>
                  <a:close/>
                  <a:moveTo>
                    <a:pt x="2844800" y="0"/>
                  </a:moveTo>
                  <a:lnTo>
                    <a:pt x="2857500" y="0"/>
                  </a:lnTo>
                  <a:lnTo>
                    <a:pt x="2857500" y="3175"/>
                  </a:lnTo>
                  <a:lnTo>
                    <a:pt x="2844800" y="3175"/>
                  </a:lnTo>
                  <a:close/>
                  <a:moveTo>
                    <a:pt x="2870200" y="0"/>
                  </a:moveTo>
                  <a:lnTo>
                    <a:pt x="2882900" y="0"/>
                  </a:lnTo>
                  <a:lnTo>
                    <a:pt x="2882900" y="3175"/>
                  </a:lnTo>
                  <a:lnTo>
                    <a:pt x="2870200" y="3175"/>
                  </a:lnTo>
                  <a:close/>
                  <a:moveTo>
                    <a:pt x="2895600" y="0"/>
                  </a:moveTo>
                  <a:lnTo>
                    <a:pt x="2908300" y="0"/>
                  </a:lnTo>
                  <a:lnTo>
                    <a:pt x="2908300" y="3175"/>
                  </a:lnTo>
                  <a:lnTo>
                    <a:pt x="2895600" y="3175"/>
                  </a:lnTo>
                  <a:close/>
                  <a:moveTo>
                    <a:pt x="2921000" y="0"/>
                  </a:moveTo>
                  <a:lnTo>
                    <a:pt x="2933700" y="0"/>
                  </a:lnTo>
                  <a:lnTo>
                    <a:pt x="2933700" y="3175"/>
                  </a:lnTo>
                  <a:lnTo>
                    <a:pt x="2921000" y="3175"/>
                  </a:lnTo>
                  <a:close/>
                  <a:moveTo>
                    <a:pt x="2946400" y="0"/>
                  </a:moveTo>
                  <a:lnTo>
                    <a:pt x="2959100" y="0"/>
                  </a:lnTo>
                  <a:lnTo>
                    <a:pt x="2959100" y="3175"/>
                  </a:lnTo>
                  <a:lnTo>
                    <a:pt x="2946400" y="3175"/>
                  </a:lnTo>
                  <a:close/>
                  <a:moveTo>
                    <a:pt x="2971800" y="0"/>
                  </a:moveTo>
                  <a:lnTo>
                    <a:pt x="2984500" y="0"/>
                  </a:lnTo>
                  <a:lnTo>
                    <a:pt x="2984500" y="3175"/>
                  </a:lnTo>
                  <a:lnTo>
                    <a:pt x="2971800" y="3175"/>
                  </a:lnTo>
                  <a:close/>
                  <a:moveTo>
                    <a:pt x="2997200" y="0"/>
                  </a:moveTo>
                  <a:lnTo>
                    <a:pt x="3009900" y="0"/>
                  </a:lnTo>
                  <a:lnTo>
                    <a:pt x="3009900" y="3175"/>
                  </a:lnTo>
                  <a:lnTo>
                    <a:pt x="2997200" y="3175"/>
                  </a:lnTo>
                  <a:close/>
                  <a:moveTo>
                    <a:pt x="3022600" y="0"/>
                  </a:moveTo>
                  <a:lnTo>
                    <a:pt x="3035300" y="0"/>
                  </a:lnTo>
                  <a:lnTo>
                    <a:pt x="3035300" y="3175"/>
                  </a:lnTo>
                  <a:lnTo>
                    <a:pt x="3022600" y="3175"/>
                  </a:lnTo>
                  <a:close/>
                  <a:moveTo>
                    <a:pt x="3048000" y="0"/>
                  </a:moveTo>
                  <a:lnTo>
                    <a:pt x="3060700" y="0"/>
                  </a:lnTo>
                  <a:lnTo>
                    <a:pt x="3060700" y="3175"/>
                  </a:lnTo>
                  <a:lnTo>
                    <a:pt x="3048000" y="3175"/>
                  </a:lnTo>
                  <a:close/>
                  <a:moveTo>
                    <a:pt x="3073400" y="0"/>
                  </a:moveTo>
                  <a:lnTo>
                    <a:pt x="3086100" y="0"/>
                  </a:lnTo>
                  <a:lnTo>
                    <a:pt x="3086100" y="3175"/>
                  </a:lnTo>
                  <a:lnTo>
                    <a:pt x="3073400" y="3175"/>
                  </a:lnTo>
                  <a:close/>
                  <a:moveTo>
                    <a:pt x="3098800" y="0"/>
                  </a:moveTo>
                  <a:lnTo>
                    <a:pt x="3111500" y="0"/>
                  </a:lnTo>
                  <a:lnTo>
                    <a:pt x="3111500" y="3175"/>
                  </a:lnTo>
                  <a:lnTo>
                    <a:pt x="3098800" y="3175"/>
                  </a:lnTo>
                  <a:close/>
                  <a:moveTo>
                    <a:pt x="3124200" y="0"/>
                  </a:moveTo>
                  <a:lnTo>
                    <a:pt x="3136900" y="0"/>
                  </a:lnTo>
                  <a:lnTo>
                    <a:pt x="3136900" y="3175"/>
                  </a:lnTo>
                  <a:lnTo>
                    <a:pt x="3124200" y="3175"/>
                  </a:lnTo>
                  <a:close/>
                  <a:moveTo>
                    <a:pt x="3149600" y="0"/>
                  </a:moveTo>
                  <a:lnTo>
                    <a:pt x="3162300" y="0"/>
                  </a:lnTo>
                  <a:lnTo>
                    <a:pt x="3162300" y="3175"/>
                  </a:lnTo>
                  <a:lnTo>
                    <a:pt x="3149600" y="3175"/>
                  </a:lnTo>
                  <a:close/>
                  <a:moveTo>
                    <a:pt x="3175000" y="0"/>
                  </a:moveTo>
                  <a:lnTo>
                    <a:pt x="3187700" y="0"/>
                  </a:lnTo>
                  <a:lnTo>
                    <a:pt x="3187700" y="3175"/>
                  </a:lnTo>
                  <a:lnTo>
                    <a:pt x="3175000" y="3175"/>
                  </a:lnTo>
                  <a:close/>
                  <a:moveTo>
                    <a:pt x="3200400" y="0"/>
                  </a:moveTo>
                  <a:lnTo>
                    <a:pt x="3213100" y="0"/>
                  </a:lnTo>
                  <a:lnTo>
                    <a:pt x="3213100" y="3175"/>
                  </a:lnTo>
                  <a:lnTo>
                    <a:pt x="3200400" y="3175"/>
                  </a:lnTo>
                  <a:close/>
                  <a:moveTo>
                    <a:pt x="3225800" y="0"/>
                  </a:moveTo>
                  <a:lnTo>
                    <a:pt x="3238500" y="0"/>
                  </a:lnTo>
                  <a:lnTo>
                    <a:pt x="3238500" y="3175"/>
                  </a:lnTo>
                  <a:lnTo>
                    <a:pt x="3225800" y="3175"/>
                  </a:lnTo>
                  <a:close/>
                  <a:moveTo>
                    <a:pt x="3251200" y="0"/>
                  </a:moveTo>
                  <a:lnTo>
                    <a:pt x="3263900" y="0"/>
                  </a:lnTo>
                  <a:lnTo>
                    <a:pt x="3263900" y="3175"/>
                  </a:lnTo>
                  <a:lnTo>
                    <a:pt x="3251200" y="3175"/>
                  </a:lnTo>
                  <a:close/>
                  <a:moveTo>
                    <a:pt x="3276600" y="0"/>
                  </a:moveTo>
                  <a:lnTo>
                    <a:pt x="3289300" y="0"/>
                  </a:lnTo>
                  <a:lnTo>
                    <a:pt x="3289300" y="3175"/>
                  </a:lnTo>
                  <a:lnTo>
                    <a:pt x="3276600" y="3175"/>
                  </a:lnTo>
                  <a:close/>
                  <a:moveTo>
                    <a:pt x="3302000" y="0"/>
                  </a:moveTo>
                  <a:lnTo>
                    <a:pt x="3314700" y="0"/>
                  </a:lnTo>
                  <a:lnTo>
                    <a:pt x="3314700" y="3175"/>
                  </a:lnTo>
                  <a:lnTo>
                    <a:pt x="3302000" y="3175"/>
                  </a:lnTo>
                  <a:close/>
                  <a:moveTo>
                    <a:pt x="3327400" y="0"/>
                  </a:moveTo>
                  <a:lnTo>
                    <a:pt x="3340100" y="0"/>
                  </a:lnTo>
                  <a:lnTo>
                    <a:pt x="3340100" y="3175"/>
                  </a:lnTo>
                  <a:lnTo>
                    <a:pt x="3327400" y="3175"/>
                  </a:lnTo>
                  <a:close/>
                  <a:moveTo>
                    <a:pt x="3352800" y="0"/>
                  </a:moveTo>
                  <a:lnTo>
                    <a:pt x="3365500" y="0"/>
                  </a:lnTo>
                  <a:lnTo>
                    <a:pt x="3365500" y="3175"/>
                  </a:lnTo>
                  <a:lnTo>
                    <a:pt x="3352800" y="3175"/>
                  </a:lnTo>
                  <a:close/>
                  <a:moveTo>
                    <a:pt x="3378200" y="0"/>
                  </a:moveTo>
                  <a:lnTo>
                    <a:pt x="3390900" y="0"/>
                  </a:lnTo>
                  <a:lnTo>
                    <a:pt x="3390900" y="3175"/>
                  </a:lnTo>
                  <a:lnTo>
                    <a:pt x="3378200" y="3175"/>
                  </a:lnTo>
                  <a:close/>
                  <a:moveTo>
                    <a:pt x="3403600" y="0"/>
                  </a:moveTo>
                  <a:lnTo>
                    <a:pt x="3416300" y="0"/>
                  </a:lnTo>
                  <a:lnTo>
                    <a:pt x="3416300" y="3175"/>
                  </a:lnTo>
                  <a:lnTo>
                    <a:pt x="3403600" y="3175"/>
                  </a:lnTo>
                  <a:close/>
                  <a:moveTo>
                    <a:pt x="3429000" y="0"/>
                  </a:moveTo>
                  <a:lnTo>
                    <a:pt x="3441700" y="0"/>
                  </a:lnTo>
                  <a:lnTo>
                    <a:pt x="3441700" y="3175"/>
                  </a:lnTo>
                  <a:lnTo>
                    <a:pt x="3429000" y="3175"/>
                  </a:lnTo>
                  <a:close/>
                  <a:moveTo>
                    <a:pt x="3454400" y="0"/>
                  </a:moveTo>
                  <a:lnTo>
                    <a:pt x="3467100" y="0"/>
                  </a:lnTo>
                  <a:lnTo>
                    <a:pt x="3467100" y="3175"/>
                  </a:lnTo>
                  <a:lnTo>
                    <a:pt x="3454400" y="3175"/>
                  </a:lnTo>
                  <a:close/>
                  <a:moveTo>
                    <a:pt x="3479800" y="0"/>
                  </a:moveTo>
                  <a:lnTo>
                    <a:pt x="3492500" y="0"/>
                  </a:lnTo>
                  <a:lnTo>
                    <a:pt x="3492500" y="3175"/>
                  </a:lnTo>
                  <a:lnTo>
                    <a:pt x="3479800" y="3175"/>
                  </a:lnTo>
                  <a:close/>
                  <a:moveTo>
                    <a:pt x="3505200" y="0"/>
                  </a:moveTo>
                  <a:lnTo>
                    <a:pt x="3517900" y="0"/>
                  </a:lnTo>
                  <a:lnTo>
                    <a:pt x="3517900" y="3175"/>
                  </a:lnTo>
                  <a:lnTo>
                    <a:pt x="3505200" y="3175"/>
                  </a:lnTo>
                  <a:close/>
                  <a:moveTo>
                    <a:pt x="3530600" y="0"/>
                  </a:moveTo>
                  <a:lnTo>
                    <a:pt x="3543300" y="0"/>
                  </a:lnTo>
                  <a:lnTo>
                    <a:pt x="3543300" y="3175"/>
                  </a:lnTo>
                  <a:lnTo>
                    <a:pt x="3530600" y="3175"/>
                  </a:lnTo>
                  <a:close/>
                  <a:moveTo>
                    <a:pt x="3556000" y="0"/>
                  </a:moveTo>
                  <a:lnTo>
                    <a:pt x="3568700" y="0"/>
                  </a:lnTo>
                  <a:lnTo>
                    <a:pt x="3568700" y="3175"/>
                  </a:lnTo>
                  <a:lnTo>
                    <a:pt x="3556000" y="3175"/>
                  </a:lnTo>
                  <a:close/>
                  <a:moveTo>
                    <a:pt x="3581400" y="0"/>
                  </a:moveTo>
                  <a:lnTo>
                    <a:pt x="3594100" y="0"/>
                  </a:lnTo>
                  <a:lnTo>
                    <a:pt x="3594100" y="3175"/>
                  </a:lnTo>
                  <a:lnTo>
                    <a:pt x="3581400" y="3175"/>
                  </a:lnTo>
                  <a:close/>
                  <a:moveTo>
                    <a:pt x="3606800" y="0"/>
                  </a:moveTo>
                  <a:lnTo>
                    <a:pt x="3619500" y="0"/>
                  </a:lnTo>
                  <a:lnTo>
                    <a:pt x="3619500" y="3175"/>
                  </a:lnTo>
                  <a:lnTo>
                    <a:pt x="3606800" y="3175"/>
                  </a:lnTo>
                  <a:close/>
                  <a:moveTo>
                    <a:pt x="3632200" y="0"/>
                  </a:moveTo>
                  <a:lnTo>
                    <a:pt x="3644900" y="0"/>
                  </a:lnTo>
                  <a:lnTo>
                    <a:pt x="3644900" y="3175"/>
                  </a:lnTo>
                  <a:lnTo>
                    <a:pt x="3632200" y="3175"/>
                  </a:lnTo>
                  <a:close/>
                  <a:moveTo>
                    <a:pt x="3657600" y="0"/>
                  </a:moveTo>
                  <a:lnTo>
                    <a:pt x="3670300" y="0"/>
                  </a:lnTo>
                  <a:lnTo>
                    <a:pt x="3670300" y="3175"/>
                  </a:lnTo>
                  <a:lnTo>
                    <a:pt x="3657600" y="3175"/>
                  </a:lnTo>
                  <a:close/>
                  <a:moveTo>
                    <a:pt x="3683000" y="0"/>
                  </a:moveTo>
                  <a:lnTo>
                    <a:pt x="3695700" y="0"/>
                  </a:lnTo>
                  <a:lnTo>
                    <a:pt x="3695700" y="3175"/>
                  </a:lnTo>
                  <a:lnTo>
                    <a:pt x="3683000" y="3175"/>
                  </a:lnTo>
                  <a:close/>
                  <a:moveTo>
                    <a:pt x="3708400" y="0"/>
                  </a:moveTo>
                  <a:lnTo>
                    <a:pt x="3721100" y="0"/>
                  </a:lnTo>
                  <a:lnTo>
                    <a:pt x="3721100" y="3175"/>
                  </a:lnTo>
                  <a:lnTo>
                    <a:pt x="3708400" y="3175"/>
                  </a:lnTo>
                  <a:close/>
                  <a:moveTo>
                    <a:pt x="3733800" y="0"/>
                  </a:moveTo>
                  <a:lnTo>
                    <a:pt x="3746500" y="0"/>
                  </a:lnTo>
                  <a:lnTo>
                    <a:pt x="3746500" y="3175"/>
                  </a:lnTo>
                  <a:lnTo>
                    <a:pt x="3733800" y="3175"/>
                  </a:lnTo>
                  <a:close/>
                  <a:moveTo>
                    <a:pt x="3759200" y="0"/>
                  </a:moveTo>
                  <a:lnTo>
                    <a:pt x="3771900" y="0"/>
                  </a:lnTo>
                  <a:lnTo>
                    <a:pt x="3771900" y="3175"/>
                  </a:lnTo>
                  <a:lnTo>
                    <a:pt x="3759200" y="3175"/>
                  </a:lnTo>
                  <a:close/>
                  <a:moveTo>
                    <a:pt x="3784600" y="0"/>
                  </a:moveTo>
                  <a:lnTo>
                    <a:pt x="3797300" y="0"/>
                  </a:lnTo>
                  <a:lnTo>
                    <a:pt x="3797300" y="3175"/>
                  </a:lnTo>
                  <a:lnTo>
                    <a:pt x="3784600" y="3175"/>
                  </a:lnTo>
                  <a:close/>
                  <a:moveTo>
                    <a:pt x="3810000" y="0"/>
                  </a:moveTo>
                  <a:lnTo>
                    <a:pt x="3822700" y="0"/>
                  </a:lnTo>
                  <a:lnTo>
                    <a:pt x="3822700" y="3175"/>
                  </a:lnTo>
                  <a:lnTo>
                    <a:pt x="3810000" y="3175"/>
                  </a:lnTo>
                  <a:close/>
                  <a:moveTo>
                    <a:pt x="3835400" y="0"/>
                  </a:moveTo>
                  <a:lnTo>
                    <a:pt x="3848100" y="0"/>
                  </a:lnTo>
                  <a:lnTo>
                    <a:pt x="3848100" y="3175"/>
                  </a:lnTo>
                  <a:lnTo>
                    <a:pt x="3835400" y="3175"/>
                  </a:lnTo>
                  <a:close/>
                  <a:moveTo>
                    <a:pt x="3860800" y="0"/>
                  </a:moveTo>
                  <a:lnTo>
                    <a:pt x="3873500" y="0"/>
                  </a:lnTo>
                  <a:lnTo>
                    <a:pt x="3873500" y="3175"/>
                  </a:lnTo>
                  <a:lnTo>
                    <a:pt x="3860800" y="3175"/>
                  </a:lnTo>
                  <a:close/>
                  <a:moveTo>
                    <a:pt x="3886200" y="0"/>
                  </a:moveTo>
                  <a:lnTo>
                    <a:pt x="3898900" y="0"/>
                  </a:lnTo>
                  <a:lnTo>
                    <a:pt x="3898900" y="3175"/>
                  </a:lnTo>
                  <a:lnTo>
                    <a:pt x="3886200" y="3175"/>
                  </a:lnTo>
                  <a:close/>
                  <a:moveTo>
                    <a:pt x="3911600" y="0"/>
                  </a:moveTo>
                  <a:lnTo>
                    <a:pt x="3924300" y="0"/>
                  </a:lnTo>
                  <a:lnTo>
                    <a:pt x="3924300" y="3175"/>
                  </a:lnTo>
                  <a:lnTo>
                    <a:pt x="3911600" y="3175"/>
                  </a:lnTo>
                  <a:close/>
                  <a:moveTo>
                    <a:pt x="3937000" y="0"/>
                  </a:moveTo>
                  <a:lnTo>
                    <a:pt x="3949700" y="0"/>
                  </a:lnTo>
                  <a:lnTo>
                    <a:pt x="3949700" y="3175"/>
                  </a:lnTo>
                  <a:lnTo>
                    <a:pt x="3937000" y="3175"/>
                  </a:lnTo>
                  <a:close/>
                  <a:moveTo>
                    <a:pt x="3962400" y="0"/>
                  </a:moveTo>
                  <a:lnTo>
                    <a:pt x="3975100" y="0"/>
                  </a:lnTo>
                  <a:lnTo>
                    <a:pt x="3975100" y="3175"/>
                  </a:lnTo>
                  <a:lnTo>
                    <a:pt x="3962400" y="3175"/>
                  </a:lnTo>
                  <a:close/>
                  <a:moveTo>
                    <a:pt x="3987800" y="0"/>
                  </a:moveTo>
                  <a:lnTo>
                    <a:pt x="4000500" y="0"/>
                  </a:lnTo>
                  <a:lnTo>
                    <a:pt x="4000500" y="3175"/>
                  </a:lnTo>
                  <a:lnTo>
                    <a:pt x="3987800" y="3175"/>
                  </a:lnTo>
                  <a:close/>
                  <a:moveTo>
                    <a:pt x="4013200" y="0"/>
                  </a:moveTo>
                  <a:lnTo>
                    <a:pt x="4025900" y="0"/>
                  </a:lnTo>
                  <a:lnTo>
                    <a:pt x="4025900" y="3175"/>
                  </a:lnTo>
                  <a:lnTo>
                    <a:pt x="4013200" y="3175"/>
                  </a:lnTo>
                  <a:close/>
                  <a:moveTo>
                    <a:pt x="4038600" y="0"/>
                  </a:moveTo>
                  <a:lnTo>
                    <a:pt x="4051300" y="0"/>
                  </a:lnTo>
                  <a:lnTo>
                    <a:pt x="4051300" y="3175"/>
                  </a:lnTo>
                  <a:lnTo>
                    <a:pt x="4038600" y="3175"/>
                  </a:lnTo>
                  <a:close/>
                  <a:moveTo>
                    <a:pt x="4064000" y="0"/>
                  </a:moveTo>
                  <a:lnTo>
                    <a:pt x="4076700" y="0"/>
                  </a:lnTo>
                  <a:lnTo>
                    <a:pt x="4076700" y="3175"/>
                  </a:lnTo>
                  <a:lnTo>
                    <a:pt x="4064000" y="3175"/>
                  </a:lnTo>
                  <a:close/>
                  <a:moveTo>
                    <a:pt x="4089400" y="0"/>
                  </a:moveTo>
                  <a:lnTo>
                    <a:pt x="4102100" y="0"/>
                  </a:lnTo>
                  <a:lnTo>
                    <a:pt x="4102100" y="3175"/>
                  </a:lnTo>
                  <a:lnTo>
                    <a:pt x="4089400" y="3175"/>
                  </a:lnTo>
                  <a:close/>
                  <a:moveTo>
                    <a:pt x="4114800" y="0"/>
                  </a:moveTo>
                  <a:lnTo>
                    <a:pt x="4127500" y="0"/>
                  </a:lnTo>
                  <a:lnTo>
                    <a:pt x="4127500" y="3175"/>
                  </a:lnTo>
                  <a:lnTo>
                    <a:pt x="4114800" y="3175"/>
                  </a:lnTo>
                  <a:close/>
                  <a:moveTo>
                    <a:pt x="4140200" y="0"/>
                  </a:moveTo>
                  <a:lnTo>
                    <a:pt x="4152900" y="0"/>
                  </a:lnTo>
                  <a:lnTo>
                    <a:pt x="4152900" y="3175"/>
                  </a:lnTo>
                  <a:lnTo>
                    <a:pt x="4140200" y="3175"/>
                  </a:lnTo>
                  <a:close/>
                  <a:moveTo>
                    <a:pt x="4165600" y="0"/>
                  </a:moveTo>
                  <a:lnTo>
                    <a:pt x="4178300" y="0"/>
                  </a:lnTo>
                  <a:lnTo>
                    <a:pt x="4178300" y="3175"/>
                  </a:lnTo>
                  <a:lnTo>
                    <a:pt x="4165600" y="3175"/>
                  </a:lnTo>
                  <a:close/>
                  <a:moveTo>
                    <a:pt x="4191000" y="0"/>
                  </a:moveTo>
                  <a:lnTo>
                    <a:pt x="4203700" y="0"/>
                  </a:lnTo>
                  <a:lnTo>
                    <a:pt x="4203700" y="3175"/>
                  </a:lnTo>
                  <a:lnTo>
                    <a:pt x="4191000" y="3175"/>
                  </a:lnTo>
                  <a:close/>
                  <a:moveTo>
                    <a:pt x="4216400" y="0"/>
                  </a:moveTo>
                  <a:lnTo>
                    <a:pt x="4229100" y="0"/>
                  </a:lnTo>
                  <a:lnTo>
                    <a:pt x="4229100" y="3175"/>
                  </a:lnTo>
                  <a:lnTo>
                    <a:pt x="4216400" y="3175"/>
                  </a:lnTo>
                  <a:close/>
                  <a:moveTo>
                    <a:pt x="4241800" y="0"/>
                  </a:moveTo>
                  <a:lnTo>
                    <a:pt x="4254500" y="0"/>
                  </a:lnTo>
                  <a:lnTo>
                    <a:pt x="4254500" y="3175"/>
                  </a:lnTo>
                  <a:lnTo>
                    <a:pt x="4241800" y="3175"/>
                  </a:lnTo>
                  <a:close/>
                  <a:moveTo>
                    <a:pt x="4267200" y="0"/>
                  </a:moveTo>
                  <a:lnTo>
                    <a:pt x="4279900" y="0"/>
                  </a:lnTo>
                  <a:lnTo>
                    <a:pt x="4279900" y="3175"/>
                  </a:lnTo>
                  <a:lnTo>
                    <a:pt x="4267200" y="3175"/>
                  </a:lnTo>
                  <a:close/>
                  <a:moveTo>
                    <a:pt x="4292600" y="0"/>
                  </a:moveTo>
                  <a:lnTo>
                    <a:pt x="4305300" y="0"/>
                  </a:lnTo>
                  <a:lnTo>
                    <a:pt x="4305300" y="3175"/>
                  </a:lnTo>
                  <a:lnTo>
                    <a:pt x="4292600" y="3175"/>
                  </a:lnTo>
                  <a:close/>
                  <a:moveTo>
                    <a:pt x="4318000" y="0"/>
                  </a:moveTo>
                  <a:lnTo>
                    <a:pt x="4330700" y="0"/>
                  </a:lnTo>
                  <a:lnTo>
                    <a:pt x="4330700" y="3175"/>
                  </a:lnTo>
                  <a:lnTo>
                    <a:pt x="4318000" y="3175"/>
                  </a:lnTo>
                  <a:close/>
                  <a:moveTo>
                    <a:pt x="4343400" y="0"/>
                  </a:moveTo>
                  <a:lnTo>
                    <a:pt x="4356100" y="0"/>
                  </a:lnTo>
                  <a:lnTo>
                    <a:pt x="4356100" y="3175"/>
                  </a:lnTo>
                  <a:lnTo>
                    <a:pt x="4343400" y="3175"/>
                  </a:lnTo>
                  <a:close/>
                  <a:moveTo>
                    <a:pt x="4368800" y="0"/>
                  </a:moveTo>
                  <a:lnTo>
                    <a:pt x="4381500" y="0"/>
                  </a:lnTo>
                  <a:lnTo>
                    <a:pt x="4381500" y="3175"/>
                  </a:lnTo>
                  <a:lnTo>
                    <a:pt x="4368800" y="3175"/>
                  </a:lnTo>
                  <a:close/>
                  <a:moveTo>
                    <a:pt x="4394200" y="0"/>
                  </a:moveTo>
                  <a:lnTo>
                    <a:pt x="4406900" y="0"/>
                  </a:lnTo>
                  <a:lnTo>
                    <a:pt x="4406900" y="3175"/>
                  </a:lnTo>
                  <a:lnTo>
                    <a:pt x="4394200" y="3175"/>
                  </a:lnTo>
                  <a:close/>
                  <a:moveTo>
                    <a:pt x="4419600" y="0"/>
                  </a:moveTo>
                  <a:lnTo>
                    <a:pt x="4432300" y="0"/>
                  </a:lnTo>
                  <a:lnTo>
                    <a:pt x="4432300" y="3175"/>
                  </a:lnTo>
                  <a:lnTo>
                    <a:pt x="4419600" y="3175"/>
                  </a:lnTo>
                  <a:close/>
                  <a:moveTo>
                    <a:pt x="4445000" y="0"/>
                  </a:moveTo>
                  <a:lnTo>
                    <a:pt x="4457700" y="0"/>
                  </a:lnTo>
                  <a:lnTo>
                    <a:pt x="4457700" y="3175"/>
                  </a:lnTo>
                  <a:lnTo>
                    <a:pt x="4445000" y="3175"/>
                  </a:lnTo>
                  <a:close/>
                  <a:moveTo>
                    <a:pt x="4470400" y="0"/>
                  </a:moveTo>
                  <a:lnTo>
                    <a:pt x="4483100" y="0"/>
                  </a:lnTo>
                  <a:lnTo>
                    <a:pt x="4483100" y="3175"/>
                  </a:lnTo>
                  <a:lnTo>
                    <a:pt x="4470400" y="3175"/>
                  </a:lnTo>
                  <a:close/>
                  <a:moveTo>
                    <a:pt x="4495800" y="0"/>
                  </a:moveTo>
                  <a:lnTo>
                    <a:pt x="4508500" y="0"/>
                  </a:lnTo>
                  <a:lnTo>
                    <a:pt x="4508500" y="3175"/>
                  </a:lnTo>
                  <a:lnTo>
                    <a:pt x="4495800" y="3175"/>
                  </a:lnTo>
                  <a:close/>
                  <a:moveTo>
                    <a:pt x="4521200" y="0"/>
                  </a:moveTo>
                  <a:lnTo>
                    <a:pt x="4533900" y="0"/>
                  </a:lnTo>
                  <a:lnTo>
                    <a:pt x="4533900" y="3175"/>
                  </a:lnTo>
                  <a:lnTo>
                    <a:pt x="4521200" y="3175"/>
                  </a:lnTo>
                  <a:close/>
                  <a:moveTo>
                    <a:pt x="4546600" y="0"/>
                  </a:moveTo>
                  <a:lnTo>
                    <a:pt x="4559300" y="0"/>
                  </a:lnTo>
                  <a:lnTo>
                    <a:pt x="4559300" y="3175"/>
                  </a:lnTo>
                  <a:lnTo>
                    <a:pt x="4546600" y="3175"/>
                  </a:lnTo>
                  <a:close/>
                  <a:moveTo>
                    <a:pt x="4572000" y="0"/>
                  </a:moveTo>
                  <a:lnTo>
                    <a:pt x="4584700" y="0"/>
                  </a:lnTo>
                  <a:lnTo>
                    <a:pt x="4584700" y="3175"/>
                  </a:lnTo>
                  <a:lnTo>
                    <a:pt x="4572000" y="3175"/>
                  </a:lnTo>
                  <a:close/>
                  <a:moveTo>
                    <a:pt x="4597400" y="0"/>
                  </a:moveTo>
                  <a:lnTo>
                    <a:pt x="4610100" y="0"/>
                  </a:lnTo>
                  <a:lnTo>
                    <a:pt x="4610100" y="3175"/>
                  </a:lnTo>
                  <a:lnTo>
                    <a:pt x="4597400" y="3175"/>
                  </a:lnTo>
                  <a:close/>
                  <a:moveTo>
                    <a:pt x="4622800" y="0"/>
                  </a:moveTo>
                  <a:lnTo>
                    <a:pt x="4635500" y="0"/>
                  </a:lnTo>
                  <a:lnTo>
                    <a:pt x="4635500" y="3175"/>
                  </a:lnTo>
                  <a:lnTo>
                    <a:pt x="4622800" y="3175"/>
                  </a:lnTo>
                  <a:close/>
                  <a:moveTo>
                    <a:pt x="4648200" y="0"/>
                  </a:moveTo>
                  <a:lnTo>
                    <a:pt x="4660900" y="0"/>
                  </a:lnTo>
                  <a:lnTo>
                    <a:pt x="4660900" y="3175"/>
                  </a:lnTo>
                  <a:lnTo>
                    <a:pt x="4648200" y="3175"/>
                  </a:lnTo>
                  <a:close/>
                  <a:moveTo>
                    <a:pt x="4673600" y="0"/>
                  </a:moveTo>
                  <a:lnTo>
                    <a:pt x="4686300" y="0"/>
                  </a:lnTo>
                  <a:lnTo>
                    <a:pt x="4686300" y="3175"/>
                  </a:lnTo>
                  <a:lnTo>
                    <a:pt x="4673600" y="3175"/>
                  </a:lnTo>
                  <a:close/>
                  <a:moveTo>
                    <a:pt x="4699000" y="0"/>
                  </a:moveTo>
                  <a:lnTo>
                    <a:pt x="4711700" y="0"/>
                  </a:lnTo>
                  <a:lnTo>
                    <a:pt x="4711700" y="3175"/>
                  </a:lnTo>
                  <a:lnTo>
                    <a:pt x="4699000" y="3175"/>
                  </a:lnTo>
                  <a:close/>
                  <a:moveTo>
                    <a:pt x="4724400" y="0"/>
                  </a:moveTo>
                  <a:lnTo>
                    <a:pt x="4737100" y="0"/>
                  </a:lnTo>
                  <a:lnTo>
                    <a:pt x="4737100" y="3175"/>
                  </a:lnTo>
                  <a:lnTo>
                    <a:pt x="4724400" y="3175"/>
                  </a:lnTo>
                  <a:close/>
                  <a:moveTo>
                    <a:pt x="4749800" y="0"/>
                  </a:moveTo>
                  <a:lnTo>
                    <a:pt x="4762500" y="0"/>
                  </a:lnTo>
                  <a:lnTo>
                    <a:pt x="4762500" y="3175"/>
                  </a:lnTo>
                  <a:lnTo>
                    <a:pt x="4749800" y="3175"/>
                  </a:lnTo>
                  <a:close/>
                  <a:moveTo>
                    <a:pt x="4775200" y="0"/>
                  </a:moveTo>
                  <a:lnTo>
                    <a:pt x="4787900" y="0"/>
                  </a:lnTo>
                  <a:lnTo>
                    <a:pt x="4787900" y="3175"/>
                  </a:lnTo>
                  <a:lnTo>
                    <a:pt x="4775200" y="3175"/>
                  </a:lnTo>
                  <a:close/>
                  <a:moveTo>
                    <a:pt x="4800600" y="0"/>
                  </a:moveTo>
                  <a:lnTo>
                    <a:pt x="4813300" y="0"/>
                  </a:lnTo>
                  <a:lnTo>
                    <a:pt x="4813300" y="3175"/>
                  </a:lnTo>
                  <a:lnTo>
                    <a:pt x="4800600" y="3175"/>
                  </a:lnTo>
                  <a:close/>
                  <a:moveTo>
                    <a:pt x="4826000" y="0"/>
                  </a:moveTo>
                  <a:lnTo>
                    <a:pt x="4838700" y="0"/>
                  </a:lnTo>
                  <a:lnTo>
                    <a:pt x="4838700" y="3175"/>
                  </a:lnTo>
                  <a:lnTo>
                    <a:pt x="4826000" y="3175"/>
                  </a:lnTo>
                  <a:close/>
                  <a:moveTo>
                    <a:pt x="4851400" y="0"/>
                  </a:moveTo>
                  <a:lnTo>
                    <a:pt x="4864100" y="0"/>
                  </a:lnTo>
                  <a:lnTo>
                    <a:pt x="4864100" y="3175"/>
                  </a:lnTo>
                  <a:lnTo>
                    <a:pt x="4851400" y="3175"/>
                  </a:lnTo>
                  <a:close/>
                  <a:moveTo>
                    <a:pt x="4876800" y="0"/>
                  </a:moveTo>
                  <a:lnTo>
                    <a:pt x="4889500" y="0"/>
                  </a:lnTo>
                  <a:lnTo>
                    <a:pt x="4889500" y="3175"/>
                  </a:lnTo>
                  <a:lnTo>
                    <a:pt x="4876800" y="3175"/>
                  </a:lnTo>
                  <a:close/>
                  <a:moveTo>
                    <a:pt x="4902200" y="0"/>
                  </a:moveTo>
                  <a:lnTo>
                    <a:pt x="4914900" y="0"/>
                  </a:lnTo>
                  <a:lnTo>
                    <a:pt x="4914900" y="3175"/>
                  </a:lnTo>
                  <a:lnTo>
                    <a:pt x="4902200" y="3175"/>
                  </a:lnTo>
                  <a:close/>
                  <a:moveTo>
                    <a:pt x="4927600" y="0"/>
                  </a:moveTo>
                  <a:lnTo>
                    <a:pt x="4940300" y="0"/>
                  </a:lnTo>
                  <a:lnTo>
                    <a:pt x="4940300" y="3175"/>
                  </a:lnTo>
                  <a:lnTo>
                    <a:pt x="4927600" y="3175"/>
                  </a:lnTo>
                  <a:close/>
                  <a:moveTo>
                    <a:pt x="4953000" y="0"/>
                  </a:moveTo>
                  <a:lnTo>
                    <a:pt x="4965700" y="0"/>
                  </a:lnTo>
                  <a:lnTo>
                    <a:pt x="4965700" y="3175"/>
                  </a:lnTo>
                  <a:lnTo>
                    <a:pt x="4953000" y="3175"/>
                  </a:lnTo>
                  <a:close/>
                  <a:moveTo>
                    <a:pt x="4978400" y="0"/>
                  </a:moveTo>
                  <a:lnTo>
                    <a:pt x="4991100" y="0"/>
                  </a:lnTo>
                  <a:lnTo>
                    <a:pt x="4991100" y="3175"/>
                  </a:lnTo>
                  <a:lnTo>
                    <a:pt x="4978400" y="3175"/>
                  </a:lnTo>
                  <a:close/>
                  <a:moveTo>
                    <a:pt x="5003800" y="0"/>
                  </a:moveTo>
                  <a:lnTo>
                    <a:pt x="5016500" y="0"/>
                  </a:lnTo>
                  <a:lnTo>
                    <a:pt x="5016500" y="3175"/>
                  </a:lnTo>
                  <a:lnTo>
                    <a:pt x="5003800" y="3175"/>
                  </a:lnTo>
                  <a:close/>
                  <a:moveTo>
                    <a:pt x="5029200" y="0"/>
                  </a:moveTo>
                  <a:lnTo>
                    <a:pt x="5041900" y="0"/>
                  </a:lnTo>
                  <a:lnTo>
                    <a:pt x="5041900" y="3175"/>
                  </a:lnTo>
                  <a:lnTo>
                    <a:pt x="5029200" y="3175"/>
                  </a:lnTo>
                  <a:close/>
                  <a:moveTo>
                    <a:pt x="5054600" y="0"/>
                  </a:moveTo>
                  <a:lnTo>
                    <a:pt x="5067300" y="0"/>
                  </a:lnTo>
                  <a:lnTo>
                    <a:pt x="5067300" y="3175"/>
                  </a:lnTo>
                  <a:lnTo>
                    <a:pt x="5054600" y="3175"/>
                  </a:lnTo>
                  <a:close/>
                  <a:moveTo>
                    <a:pt x="5080000" y="0"/>
                  </a:moveTo>
                  <a:lnTo>
                    <a:pt x="5092700" y="0"/>
                  </a:lnTo>
                  <a:lnTo>
                    <a:pt x="5092700" y="3175"/>
                  </a:lnTo>
                  <a:lnTo>
                    <a:pt x="5080000" y="3175"/>
                  </a:lnTo>
                  <a:close/>
                  <a:moveTo>
                    <a:pt x="5105400" y="0"/>
                  </a:moveTo>
                  <a:lnTo>
                    <a:pt x="5118100" y="0"/>
                  </a:lnTo>
                  <a:lnTo>
                    <a:pt x="5118100" y="3175"/>
                  </a:lnTo>
                  <a:lnTo>
                    <a:pt x="5105400" y="3175"/>
                  </a:lnTo>
                  <a:close/>
                  <a:moveTo>
                    <a:pt x="5130800" y="0"/>
                  </a:moveTo>
                  <a:lnTo>
                    <a:pt x="5143500" y="0"/>
                  </a:lnTo>
                  <a:lnTo>
                    <a:pt x="5143500" y="3175"/>
                  </a:lnTo>
                  <a:lnTo>
                    <a:pt x="5130800" y="3175"/>
                  </a:lnTo>
                  <a:close/>
                  <a:moveTo>
                    <a:pt x="5156200" y="0"/>
                  </a:moveTo>
                  <a:lnTo>
                    <a:pt x="5168900" y="0"/>
                  </a:lnTo>
                  <a:lnTo>
                    <a:pt x="5168900" y="3175"/>
                  </a:lnTo>
                  <a:lnTo>
                    <a:pt x="5156200" y="3175"/>
                  </a:lnTo>
                  <a:close/>
                  <a:moveTo>
                    <a:pt x="5181600" y="0"/>
                  </a:moveTo>
                  <a:lnTo>
                    <a:pt x="5194300" y="0"/>
                  </a:lnTo>
                  <a:lnTo>
                    <a:pt x="5194300" y="3175"/>
                  </a:lnTo>
                  <a:lnTo>
                    <a:pt x="5181600" y="3175"/>
                  </a:lnTo>
                  <a:close/>
                  <a:moveTo>
                    <a:pt x="5207000" y="0"/>
                  </a:moveTo>
                  <a:lnTo>
                    <a:pt x="5219700" y="0"/>
                  </a:lnTo>
                  <a:lnTo>
                    <a:pt x="5219700" y="3175"/>
                  </a:lnTo>
                  <a:lnTo>
                    <a:pt x="5207000" y="3175"/>
                  </a:lnTo>
                  <a:close/>
                  <a:moveTo>
                    <a:pt x="5232400" y="0"/>
                  </a:moveTo>
                  <a:lnTo>
                    <a:pt x="5245100" y="0"/>
                  </a:lnTo>
                  <a:lnTo>
                    <a:pt x="5245100" y="3175"/>
                  </a:lnTo>
                  <a:lnTo>
                    <a:pt x="5232400" y="3175"/>
                  </a:lnTo>
                  <a:close/>
                  <a:moveTo>
                    <a:pt x="5257800" y="0"/>
                  </a:moveTo>
                  <a:lnTo>
                    <a:pt x="5270500" y="0"/>
                  </a:lnTo>
                  <a:lnTo>
                    <a:pt x="5270500" y="3175"/>
                  </a:lnTo>
                  <a:lnTo>
                    <a:pt x="5257800" y="3175"/>
                  </a:lnTo>
                  <a:close/>
                  <a:moveTo>
                    <a:pt x="5283200" y="0"/>
                  </a:moveTo>
                  <a:lnTo>
                    <a:pt x="5295900" y="0"/>
                  </a:lnTo>
                  <a:lnTo>
                    <a:pt x="5295900" y="3175"/>
                  </a:lnTo>
                  <a:lnTo>
                    <a:pt x="5283200" y="3175"/>
                  </a:lnTo>
                  <a:close/>
                  <a:moveTo>
                    <a:pt x="5308600" y="0"/>
                  </a:moveTo>
                  <a:lnTo>
                    <a:pt x="5321300" y="0"/>
                  </a:lnTo>
                  <a:lnTo>
                    <a:pt x="5321300" y="3175"/>
                  </a:lnTo>
                  <a:lnTo>
                    <a:pt x="5308600" y="3175"/>
                  </a:lnTo>
                  <a:close/>
                  <a:moveTo>
                    <a:pt x="5334000" y="0"/>
                  </a:moveTo>
                  <a:lnTo>
                    <a:pt x="5346700" y="0"/>
                  </a:lnTo>
                  <a:lnTo>
                    <a:pt x="5346700" y="3175"/>
                  </a:lnTo>
                  <a:lnTo>
                    <a:pt x="5334000" y="3175"/>
                  </a:lnTo>
                  <a:close/>
                  <a:moveTo>
                    <a:pt x="5359400" y="0"/>
                  </a:moveTo>
                  <a:lnTo>
                    <a:pt x="5372100" y="0"/>
                  </a:lnTo>
                  <a:lnTo>
                    <a:pt x="5372100" y="3175"/>
                  </a:lnTo>
                  <a:lnTo>
                    <a:pt x="5359400" y="3175"/>
                  </a:lnTo>
                  <a:close/>
                  <a:moveTo>
                    <a:pt x="5384800" y="0"/>
                  </a:moveTo>
                  <a:lnTo>
                    <a:pt x="5397500" y="0"/>
                  </a:lnTo>
                  <a:lnTo>
                    <a:pt x="5397500" y="3175"/>
                  </a:lnTo>
                  <a:lnTo>
                    <a:pt x="5384800" y="3175"/>
                  </a:lnTo>
                  <a:close/>
                  <a:moveTo>
                    <a:pt x="5410200" y="0"/>
                  </a:moveTo>
                  <a:lnTo>
                    <a:pt x="5422900" y="0"/>
                  </a:lnTo>
                  <a:lnTo>
                    <a:pt x="5422900" y="3175"/>
                  </a:lnTo>
                  <a:lnTo>
                    <a:pt x="5410200" y="3175"/>
                  </a:lnTo>
                  <a:close/>
                  <a:moveTo>
                    <a:pt x="5435600" y="0"/>
                  </a:moveTo>
                  <a:lnTo>
                    <a:pt x="5448300" y="0"/>
                  </a:lnTo>
                  <a:lnTo>
                    <a:pt x="5448300" y="3175"/>
                  </a:lnTo>
                  <a:lnTo>
                    <a:pt x="5435600" y="3175"/>
                  </a:lnTo>
                  <a:close/>
                  <a:moveTo>
                    <a:pt x="5461000" y="0"/>
                  </a:moveTo>
                  <a:lnTo>
                    <a:pt x="5473700" y="0"/>
                  </a:lnTo>
                  <a:lnTo>
                    <a:pt x="5473700" y="3175"/>
                  </a:lnTo>
                  <a:lnTo>
                    <a:pt x="5461000" y="3175"/>
                  </a:lnTo>
                  <a:close/>
                  <a:moveTo>
                    <a:pt x="5486400" y="0"/>
                  </a:moveTo>
                  <a:lnTo>
                    <a:pt x="5499100" y="0"/>
                  </a:lnTo>
                  <a:lnTo>
                    <a:pt x="5499100" y="3175"/>
                  </a:lnTo>
                  <a:lnTo>
                    <a:pt x="5486400" y="3175"/>
                  </a:lnTo>
                  <a:close/>
                  <a:moveTo>
                    <a:pt x="5511800" y="0"/>
                  </a:moveTo>
                  <a:lnTo>
                    <a:pt x="5524500" y="0"/>
                  </a:lnTo>
                  <a:lnTo>
                    <a:pt x="5524500" y="3175"/>
                  </a:lnTo>
                  <a:lnTo>
                    <a:pt x="5511800" y="3175"/>
                  </a:lnTo>
                  <a:close/>
                  <a:moveTo>
                    <a:pt x="5537200" y="0"/>
                  </a:moveTo>
                  <a:lnTo>
                    <a:pt x="5549900" y="0"/>
                  </a:lnTo>
                  <a:lnTo>
                    <a:pt x="5549900" y="3175"/>
                  </a:lnTo>
                  <a:lnTo>
                    <a:pt x="5537200" y="3175"/>
                  </a:lnTo>
                  <a:close/>
                  <a:moveTo>
                    <a:pt x="5562600" y="0"/>
                  </a:moveTo>
                  <a:lnTo>
                    <a:pt x="5575300" y="0"/>
                  </a:lnTo>
                  <a:lnTo>
                    <a:pt x="5575300" y="3175"/>
                  </a:lnTo>
                  <a:lnTo>
                    <a:pt x="5562600" y="3175"/>
                  </a:lnTo>
                  <a:close/>
                  <a:moveTo>
                    <a:pt x="5588000" y="0"/>
                  </a:moveTo>
                  <a:lnTo>
                    <a:pt x="5600700" y="0"/>
                  </a:lnTo>
                  <a:lnTo>
                    <a:pt x="5600700" y="3175"/>
                  </a:lnTo>
                  <a:lnTo>
                    <a:pt x="5588000" y="3175"/>
                  </a:lnTo>
                  <a:close/>
                  <a:moveTo>
                    <a:pt x="5613400" y="0"/>
                  </a:moveTo>
                  <a:lnTo>
                    <a:pt x="5626100" y="0"/>
                  </a:lnTo>
                  <a:lnTo>
                    <a:pt x="5626100" y="3175"/>
                  </a:lnTo>
                  <a:lnTo>
                    <a:pt x="5613400" y="3175"/>
                  </a:lnTo>
                  <a:close/>
                  <a:moveTo>
                    <a:pt x="5638800" y="0"/>
                  </a:moveTo>
                  <a:lnTo>
                    <a:pt x="5651500" y="0"/>
                  </a:lnTo>
                  <a:lnTo>
                    <a:pt x="5651500" y="3175"/>
                  </a:lnTo>
                  <a:lnTo>
                    <a:pt x="5638800" y="3175"/>
                  </a:lnTo>
                  <a:close/>
                  <a:moveTo>
                    <a:pt x="5664200" y="0"/>
                  </a:moveTo>
                  <a:lnTo>
                    <a:pt x="5676900" y="0"/>
                  </a:lnTo>
                  <a:lnTo>
                    <a:pt x="5676900" y="3175"/>
                  </a:lnTo>
                  <a:lnTo>
                    <a:pt x="5664200" y="3175"/>
                  </a:lnTo>
                  <a:close/>
                  <a:moveTo>
                    <a:pt x="5689600" y="0"/>
                  </a:moveTo>
                  <a:lnTo>
                    <a:pt x="5702300" y="0"/>
                  </a:lnTo>
                  <a:lnTo>
                    <a:pt x="5702300" y="3175"/>
                  </a:lnTo>
                  <a:lnTo>
                    <a:pt x="5689600" y="3175"/>
                  </a:lnTo>
                  <a:close/>
                  <a:moveTo>
                    <a:pt x="5715000" y="0"/>
                  </a:moveTo>
                  <a:lnTo>
                    <a:pt x="5727700" y="0"/>
                  </a:lnTo>
                  <a:lnTo>
                    <a:pt x="5727700" y="3175"/>
                  </a:lnTo>
                  <a:lnTo>
                    <a:pt x="5715000" y="3175"/>
                  </a:lnTo>
                  <a:close/>
                  <a:moveTo>
                    <a:pt x="5740400" y="0"/>
                  </a:moveTo>
                  <a:lnTo>
                    <a:pt x="5753100" y="0"/>
                  </a:lnTo>
                  <a:lnTo>
                    <a:pt x="5753100" y="3175"/>
                  </a:lnTo>
                  <a:lnTo>
                    <a:pt x="5740400" y="3175"/>
                  </a:lnTo>
                  <a:close/>
                  <a:moveTo>
                    <a:pt x="5765800" y="0"/>
                  </a:moveTo>
                  <a:lnTo>
                    <a:pt x="5778500" y="0"/>
                  </a:lnTo>
                  <a:lnTo>
                    <a:pt x="5778500" y="3175"/>
                  </a:lnTo>
                  <a:lnTo>
                    <a:pt x="5765800" y="3175"/>
                  </a:lnTo>
                  <a:close/>
                  <a:moveTo>
                    <a:pt x="5791200" y="0"/>
                  </a:moveTo>
                  <a:lnTo>
                    <a:pt x="5803900" y="0"/>
                  </a:lnTo>
                  <a:lnTo>
                    <a:pt x="5803900" y="3175"/>
                  </a:lnTo>
                  <a:lnTo>
                    <a:pt x="5791200" y="3175"/>
                  </a:lnTo>
                  <a:close/>
                  <a:moveTo>
                    <a:pt x="5816600" y="0"/>
                  </a:moveTo>
                  <a:lnTo>
                    <a:pt x="5829300" y="0"/>
                  </a:lnTo>
                  <a:lnTo>
                    <a:pt x="5829300" y="3175"/>
                  </a:lnTo>
                  <a:lnTo>
                    <a:pt x="5816600" y="3175"/>
                  </a:lnTo>
                  <a:close/>
                  <a:moveTo>
                    <a:pt x="5842000" y="0"/>
                  </a:moveTo>
                  <a:lnTo>
                    <a:pt x="5854700" y="0"/>
                  </a:lnTo>
                  <a:lnTo>
                    <a:pt x="5854700" y="3175"/>
                  </a:lnTo>
                  <a:lnTo>
                    <a:pt x="5842000" y="3175"/>
                  </a:lnTo>
                  <a:close/>
                  <a:moveTo>
                    <a:pt x="5867400" y="0"/>
                  </a:moveTo>
                  <a:lnTo>
                    <a:pt x="5880100" y="0"/>
                  </a:lnTo>
                  <a:lnTo>
                    <a:pt x="5880100" y="3175"/>
                  </a:lnTo>
                  <a:lnTo>
                    <a:pt x="5867400" y="3175"/>
                  </a:lnTo>
                  <a:close/>
                  <a:moveTo>
                    <a:pt x="5892800" y="0"/>
                  </a:moveTo>
                  <a:lnTo>
                    <a:pt x="5905500" y="0"/>
                  </a:lnTo>
                  <a:lnTo>
                    <a:pt x="5905500" y="3175"/>
                  </a:lnTo>
                  <a:lnTo>
                    <a:pt x="5892800" y="3175"/>
                  </a:lnTo>
                  <a:close/>
                  <a:moveTo>
                    <a:pt x="5918200" y="0"/>
                  </a:moveTo>
                  <a:lnTo>
                    <a:pt x="5930900" y="0"/>
                  </a:lnTo>
                  <a:lnTo>
                    <a:pt x="5930900" y="3175"/>
                  </a:lnTo>
                  <a:lnTo>
                    <a:pt x="5918200" y="3175"/>
                  </a:lnTo>
                  <a:close/>
                  <a:moveTo>
                    <a:pt x="5943600" y="0"/>
                  </a:moveTo>
                  <a:lnTo>
                    <a:pt x="5956300" y="0"/>
                  </a:lnTo>
                  <a:lnTo>
                    <a:pt x="5956300" y="3175"/>
                  </a:lnTo>
                  <a:lnTo>
                    <a:pt x="5943600" y="3175"/>
                  </a:lnTo>
                  <a:close/>
                  <a:moveTo>
                    <a:pt x="5969000" y="0"/>
                  </a:moveTo>
                  <a:lnTo>
                    <a:pt x="5981700" y="0"/>
                  </a:lnTo>
                  <a:lnTo>
                    <a:pt x="5981700" y="3175"/>
                  </a:lnTo>
                  <a:lnTo>
                    <a:pt x="5969000" y="3175"/>
                  </a:lnTo>
                  <a:close/>
                  <a:moveTo>
                    <a:pt x="5994400" y="0"/>
                  </a:moveTo>
                  <a:lnTo>
                    <a:pt x="6007100" y="0"/>
                  </a:lnTo>
                  <a:lnTo>
                    <a:pt x="6007100" y="3175"/>
                  </a:lnTo>
                  <a:lnTo>
                    <a:pt x="5994400" y="3175"/>
                  </a:lnTo>
                  <a:close/>
                  <a:moveTo>
                    <a:pt x="6019800" y="0"/>
                  </a:moveTo>
                  <a:lnTo>
                    <a:pt x="6032500" y="0"/>
                  </a:lnTo>
                  <a:lnTo>
                    <a:pt x="6032500" y="3175"/>
                  </a:lnTo>
                  <a:lnTo>
                    <a:pt x="6019800" y="3175"/>
                  </a:lnTo>
                  <a:close/>
                  <a:moveTo>
                    <a:pt x="6045200" y="0"/>
                  </a:moveTo>
                  <a:lnTo>
                    <a:pt x="6057900" y="0"/>
                  </a:lnTo>
                  <a:lnTo>
                    <a:pt x="6057900" y="3175"/>
                  </a:lnTo>
                  <a:lnTo>
                    <a:pt x="6045200" y="3175"/>
                  </a:lnTo>
                  <a:close/>
                  <a:moveTo>
                    <a:pt x="6070600" y="0"/>
                  </a:moveTo>
                  <a:lnTo>
                    <a:pt x="6083300" y="0"/>
                  </a:lnTo>
                  <a:lnTo>
                    <a:pt x="6083300" y="3175"/>
                  </a:lnTo>
                  <a:lnTo>
                    <a:pt x="6070600" y="3175"/>
                  </a:lnTo>
                  <a:close/>
                  <a:moveTo>
                    <a:pt x="6096000" y="0"/>
                  </a:moveTo>
                  <a:lnTo>
                    <a:pt x="6108700" y="0"/>
                  </a:lnTo>
                  <a:lnTo>
                    <a:pt x="6108700" y="3175"/>
                  </a:lnTo>
                  <a:lnTo>
                    <a:pt x="6096000" y="3175"/>
                  </a:lnTo>
                  <a:close/>
                  <a:moveTo>
                    <a:pt x="6121400" y="0"/>
                  </a:moveTo>
                  <a:lnTo>
                    <a:pt x="6134100" y="0"/>
                  </a:lnTo>
                  <a:lnTo>
                    <a:pt x="6134100" y="3175"/>
                  </a:lnTo>
                  <a:lnTo>
                    <a:pt x="6121400" y="3175"/>
                  </a:lnTo>
                  <a:close/>
                  <a:moveTo>
                    <a:pt x="6146800" y="0"/>
                  </a:moveTo>
                  <a:lnTo>
                    <a:pt x="6159500" y="0"/>
                  </a:lnTo>
                  <a:lnTo>
                    <a:pt x="6159500" y="3175"/>
                  </a:lnTo>
                  <a:lnTo>
                    <a:pt x="6146800" y="3175"/>
                  </a:lnTo>
                  <a:close/>
                  <a:moveTo>
                    <a:pt x="6172200" y="0"/>
                  </a:moveTo>
                  <a:lnTo>
                    <a:pt x="6184900" y="0"/>
                  </a:lnTo>
                  <a:lnTo>
                    <a:pt x="6184900" y="3175"/>
                  </a:lnTo>
                  <a:lnTo>
                    <a:pt x="6172200" y="3175"/>
                  </a:lnTo>
                  <a:close/>
                  <a:moveTo>
                    <a:pt x="6197600" y="0"/>
                  </a:moveTo>
                  <a:lnTo>
                    <a:pt x="6210300" y="0"/>
                  </a:lnTo>
                  <a:lnTo>
                    <a:pt x="6210300" y="3175"/>
                  </a:lnTo>
                  <a:lnTo>
                    <a:pt x="6197600" y="3175"/>
                  </a:lnTo>
                  <a:close/>
                  <a:moveTo>
                    <a:pt x="6223000" y="0"/>
                  </a:moveTo>
                  <a:lnTo>
                    <a:pt x="6235700" y="0"/>
                  </a:lnTo>
                  <a:lnTo>
                    <a:pt x="6235700" y="3175"/>
                  </a:lnTo>
                  <a:lnTo>
                    <a:pt x="6223000" y="3175"/>
                  </a:lnTo>
                  <a:close/>
                  <a:moveTo>
                    <a:pt x="6248400" y="0"/>
                  </a:moveTo>
                  <a:lnTo>
                    <a:pt x="6261100" y="0"/>
                  </a:lnTo>
                  <a:lnTo>
                    <a:pt x="6261100" y="3175"/>
                  </a:lnTo>
                  <a:lnTo>
                    <a:pt x="6248400" y="3175"/>
                  </a:lnTo>
                  <a:close/>
                  <a:moveTo>
                    <a:pt x="6273800" y="0"/>
                  </a:moveTo>
                  <a:lnTo>
                    <a:pt x="6286500" y="0"/>
                  </a:lnTo>
                  <a:lnTo>
                    <a:pt x="6286500" y="3175"/>
                  </a:lnTo>
                  <a:lnTo>
                    <a:pt x="6273800" y="3175"/>
                  </a:lnTo>
                  <a:close/>
                  <a:moveTo>
                    <a:pt x="6299200" y="0"/>
                  </a:moveTo>
                  <a:lnTo>
                    <a:pt x="6311900" y="0"/>
                  </a:lnTo>
                  <a:lnTo>
                    <a:pt x="6311900" y="3175"/>
                  </a:lnTo>
                  <a:lnTo>
                    <a:pt x="6299200" y="3175"/>
                  </a:lnTo>
                  <a:close/>
                  <a:moveTo>
                    <a:pt x="6324600" y="0"/>
                  </a:moveTo>
                  <a:lnTo>
                    <a:pt x="6337300" y="0"/>
                  </a:lnTo>
                  <a:lnTo>
                    <a:pt x="6337300" y="3175"/>
                  </a:lnTo>
                  <a:lnTo>
                    <a:pt x="6324600" y="3175"/>
                  </a:lnTo>
                  <a:close/>
                  <a:moveTo>
                    <a:pt x="6350000" y="0"/>
                  </a:moveTo>
                  <a:lnTo>
                    <a:pt x="6362700" y="0"/>
                  </a:lnTo>
                  <a:lnTo>
                    <a:pt x="6362700" y="3175"/>
                  </a:lnTo>
                  <a:lnTo>
                    <a:pt x="6350000" y="3175"/>
                  </a:lnTo>
                  <a:close/>
                  <a:moveTo>
                    <a:pt x="6375400" y="0"/>
                  </a:moveTo>
                  <a:lnTo>
                    <a:pt x="6388100" y="0"/>
                  </a:lnTo>
                  <a:lnTo>
                    <a:pt x="6388100" y="3175"/>
                  </a:lnTo>
                  <a:lnTo>
                    <a:pt x="6375400" y="3175"/>
                  </a:lnTo>
                  <a:close/>
                  <a:moveTo>
                    <a:pt x="6400800" y="0"/>
                  </a:moveTo>
                  <a:lnTo>
                    <a:pt x="6413500" y="0"/>
                  </a:lnTo>
                  <a:lnTo>
                    <a:pt x="6413500" y="3175"/>
                  </a:lnTo>
                  <a:lnTo>
                    <a:pt x="6400800" y="3175"/>
                  </a:lnTo>
                  <a:close/>
                  <a:moveTo>
                    <a:pt x="6426200" y="0"/>
                  </a:moveTo>
                  <a:lnTo>
                    <a:pt x="6438900" y="0"/>
                  </a:lnTo>
                  <a:lnTo>
                    <a:pt x="6438900" y="3175"/>
                  </a:lnTo>
                  <a:lnTo>
                    <a:pt x="6426200" y="3175"/>
                  </a:lnTo>
                  <a:close/>
                  <a:moveTo>
                    <a:pt x="6451600" y="0"/>
                  </a:moveTo>
                  <a:lnTo>
                    <a:pt x="6464300" y="0"/>
                  </a:lnTo>
                  <a:lnTo>
                    <a:pt x="6464300" y="3175"/>
                  </a:lnTo>
                  <a:lnTo>
                    <a:pt x="6451600" y="3175"/>
                  </a:lnTo>
                  <a:close/>
                  <a:moveTo>
                    <a:pt x="6477000" y="0"/>
                  </a:moveTo>
                  <a:lnTo>
                    <a:pt x="6489700" y="0"/>
                  </a:lnTo>
                  <a:lnTo>
                    <a:pt x="6489700" y="3175"/>
                  </a:lnTo>
                  <a:lnTo>
                    <a:pt x="6477000" y="3175"/>
                  </a:lnTo>
                  <a:close/>
                  <a:moveTo>
                    <a:pt x="6502400" y="0"/>
                  </a:moveTo>
                  <a:lnTo>
                    <a:pt x="6515100" y="0"/>
                  </a:lnTo>
                  <a:lnTo>
                    <a:pt x="6515100" y="3175"/>
                  </a:lnTo>
                  <a:lnTo>
                    <a:pt x="6502400" y="3175"/>
                  </a:lnTo>
                  <a:close/>
                  <a:moveTo>
                    <a:pt x="6527800" y="0"/>
                  </a:moveTo>
                  <a:lnTo>
                    <a:pt x="6540500" y="0"/>
                  </a:lnTo>
                  <a:lnTo>
                    <a:pt x="6540500" y="3175"/>
                  </a:lnTo>
                  <a:lnTo>
                    <a:pt x="6527800" y="3175"/>
                  </a:lnTo>
                  <a:close/>
                  <a:moveTo>
                    <a:pt x="6553200" y="0"/>
                  </a:moveTo>
                  <a:lnTo>
                    <a:pt x="6565900" y="0"/>
                  </a:lnTo>
                  <a:lnTo>
                    <a:pt x="6565900" y="3175"/>
                  </a:lnTo>
                  <a:lnTo>
                    <a:pt x="6553200" y="3175"/>
                  </a:lnTo>
                  <a:close/>
                  <a:moveTo>
                    <a:pt x="6578600" y="0"/>
                  </a:moveTo>
                  <a:lnTo>
                    <a:pt x="6591300" y="0"/>
                  </a:lnTo>
                  <a:lnTo>
                    <a:pt x="6591300" y="3175"/>
                  </a:lnTo>
                  <a:lnTo>
                    <a:pt x="6578600" y="3175"/>
                  </a:lnTo>
                  <a:close/>
                  <a:moveTo>
                    <a:pt x="6604000" y="0"/>
                  </a:moveTo>
                  <a:lnTo>
                    <a:pt x="6616700" y="0"/>
                  </a:lnTo>
                  <a:lnTo>
                    <a:pt x="6616700" y="3175"/>
                  </a:lnTo>
                  <a:lnTo>
                    <a:pt x="6604000" y="3175"/>
                  </a:lnTo>
                  <a:close/>
                  <a:moveTo>
                    <a:pt x="6629400" y="0"/>
                  </a:moveTo>
                  <a:lnTo>
                    <a:pt x="6642100" y="0"/>
                  </a:lnTo>
                  <a:lnTo>
                    <a:pt x="6642100" y="3175"/>
                  </a:lnTo>
                  <a:lnTo>
                    <a:pt x="6629400" y="3175"/>
                  </a:lnTo>
                  <a:close/>
                  <a:moveTo>
                    <a:pt x="6654800" y="0"/>
                  </a:moveTo>
                  <a:lnTo>
                    <a:pt x="6667500" y="0"/>
                  </a:lnTo>
                  <a:lnTo>
                    <a:pt x="6667500" y="3175"/>
                  </a:lnTo>
                  <a:lnTo>
                    <a:pt x="6654800" y="3175"/>
                  </a:lnTo>
                  <a:close/>
                  <a:moveTo>
                    <a:pt x="6680200" y="0"/>
                  </a:moveTo>
                  <a:lnTo>
                    <a:pt x="6692900" y="0"/>
                  </a:lnTo>
                  <a:lnTo>
                    <a:pt x="6692900" y="3175"/>
                  </a:lnTo>
                  <a:lnTo>
                    <a:pt x="6680200" y="3175"/>
                  </a:lnTo>
                  <a:close/>
                  <a:moveTo>
                    <a:pt x="6705600" y="0"/>
                  </a:moveTo>
                  <a:lnTo>
                    <a:pt x="6718300" y="0"/>
                  </a:lnTo>
                  <a:lnTo>
                    <a:pt x="6718300" y="3175"/>
                  </a:lnTo>
                  <a:lnTo>
                    <a:pt x="6705600" y="3175"/>
                  </a:lnTo>
                  <a:close/>
                  <a:moveTo>
                    <a:pt x="6731000" y="0"/>
                  </a:moveTo>
                  <a:lnTo>
                    <a:pt x="6743700" y="0"/>
                  </a:lnTo>
                  <a:lnTo>
                    <a:pt x="6743700" y="3175"/>
                  </a:lnTo>
                  <a:lnTo>
                    <a:pt x="6731000" y="3175"/>
                  </a:lnTo>
                  <a:close/>
                  <a:moveTo>
                    <a:pt x="6756400" y="0"/>
                  </a:moveTo>
                  <a:lnTo>
                    <a:pt x="6769100" y="0"/>
                  </a:lnTo>
                  <a:lnTo>
                    <a:pt x="6769100" y="3175"/>
                  </a:lnTo>
                  <a:lnTo>
                    <a:pt x="6756400" y="3175"/>
                  </a:lnTo>
                  <a:close/>
                  <a:moveTo>
                    <a:pt x="6781800" y="0"/>
                  </a:moveTo>
                  <a:lnTo>
                    <a:pt x="6794500" y="0"/>
                  </a:lnTo>
                  <a:lnTo>
                    <a:pt x="6794500" y="3175"/>
                  </a:lnTo>
                  <a:lnTo>
                    <a:pt x="6781800" y="3175"/>
                  </a:lnTo>
                  <a:close/>
                  <a:moveTo>
                    <a:pt x="6807200" y="0"/>
                  </a:moveTo>
                  <a:lnTo>
                    <a:pt x="6819900" y="0"/>
                  </a:lnTo>
                  <a:lnTo>
                    <a:pt x="6819900" y="3175"/>
                  </a:lnTo>
                  <a:lnTo>
                    <a:pt x="6807200" y="3175"/>
                  </a:lnTo>
                  <a:close/>
                  <a:moveTo>
                    <a:pt x="6832600" y="0"/>
                  </a:moveTo>
                  <a:lnTo>
                    <a:pt x="6845300" y="0"/>
                  </a:lnTo>
                  <a:lnTo>
                    <a:pt x="6845300" y="3175"/>
                  </a:lnTo>
                  <a:lnTo>
                    <a:pt x="6832600" y="3175"/>
                  </a:lnTo>
                  <a:close/>
                  <a:moveTo>
                    <a:pt x="6858000" y="0"/>
                  </a:moveTo>
                  <a:lnTo>
                    <a:pt x="6870700" y="0"/>
                  </a:lnTo>
                  <a:lnTo>
                    <a:pt x="6870700" y="3175"/>
                  </a:lnTo>
                  <a:lnTo>
                    <a:pt x="6858000" y="3175"/>
                  </a:lnTo>
                  <a:close/>
                  <a:moveTo>
                    <a:pt x="6883400" y="0"/>
                  </a:moveTo>
                  <a:lnTo>
                    <a:pt x="6896100" y="0"/>
                  </a:lnTo>
                  <a:lnTo>
                    <a:pt x="6896100" y="3175"/>
                  </a:lnTo>
                  <a:lnTo>
                    <a:pt x="6883400" y="3175"/>
                  </a:lnTo>
                  <a:close/>
                  <a:moveTo>
                    <a:pt x="6908800" y="0"/>
                  </a:moveTo>
                  <a:lnTo>
                    <a:pt x="6921500" y="0"/>
                  </a:lnTo>
                  <a:lnTo>
                    <a:pt x="6921500" y="3175"/>
                  </a:lnTo>
                  <a:lnTo>
                    <a:pt x="6908800" y="3175"/>
                  </a:lnTo>
                  <a:close/>
                  <a:moveTo>
                    <a:pt x="6934200" y="0"/>
                  </a:moveTo>
                  <a:lnTo>
                    <a:pt x="6946900" y="0"/>
                  </a:lnTo>
                  <a:lnTo>
                    <a:pt x="6946900" y="3175"/>
                  </a:lnTo>
                  <a:lnTo>
                    <a:pt x="6934200" y="3175"/>
                  </a:lnTo>
                  <a:close/>
                  <a:moveTo>
                    <a:pt x="6959600" y="0"/>
                  </a:moveTo>
                  <a:lnTo>
                    <a:pt x="6972300" y="0"/>
                  </a:lnTo>
                  <a:lnTo>
                    <a:pt x="6972300" y="3175"/>
                  </a:lnTo>
                  <a:lnTo>
                    <a:pt x="6959600" y="3175"/>
                  </a:lnTo>
                  <a:close/>
                  <a:moveTo>
                    <a:pt x="6985000" y="0"/>
                  </a:moveTo>
                  <a:lnTo>
                    <a:pt x="6997700" y="0"/>
                  </a:lnTo>
                  <a:lnTo>
                    <a:pt x="6997700" y="3175"/>
                  </a:lnTo>
                  <a:lnTo>
                    <a:pt x="6985000" y="3175"/>
                  </a:lnTo>
                  <a:close/>
                  <a:moveTo>
                    <a:pt x="7010400" y="0"/>
                  </a:moveTo>
                  <a:lnTo>
                    <a:pt x="7023100" y="0"/>
                  </a:lnTo>
                  <a:lnTo>
                    <a:pt x="7023100" y="3175"/>
                  </a:lnTo>
                  <a:lnTo>
                    <a:pt x="7010400" y="3175"/>
                  </a:lnTo>
                  <a:close/>
                  <a:moveTo>
                    <a:pt x="7035800" y="0"/>
                  </a:moveTo>
                  <a:lnTo>
                    <a:pt x="7048500" y="0"/>
                  </a:lnTo>
                  <a:lnTo>
                    <a:pt x="7048500" y="3175"/>
                  </a:lnTo>
                  <a:lnTo>
                    <a:pt x="7035800" y="3175"/>
                  </a:lnTo>
                  <a:close/>
                  <a:moveTo>
                    <a:pt x="7061200" y="0"/>
                  </a:moveTo>
                  <a:lnTo>
                    <a:pt x="7073900" y="0"/>
                  </a:lnTo>
                  <a:lnTo>
                    <a:pt x="7073900" y="3175"/>
                  </a:lnTo>
                  <a:lnTo>
                    <a:pt x="7061200" y="3175"/>
                  </a:lnTo>
                  <a:close/>
                  <a:moveTo>
                    <a:pt x="7086600" y="0"/>
                  </a:moveTo>
                  <a:lnTo>
                    <a:pt x="7099300" y="0"/>
                  </a:lnTo>
                  <a:lnTo>
                    <a:pt x="7099300" y="3175"/>
                  </a:lnTo>
                  <a:lnTo>
                    <a:pt x="7086600" y="3175"/>
                  </a:lnTo>
                  <a:close/>
                  <a:moveTo>
                    <a:pt x="7112000" y="0"/>
                  </a:moveTo>
                  <a:lnTo>
                    <a:pt x="7124700" y="0"/>
                  </a:lnTo>
                  <a:lnTo>
                    <a:pt x="7124700" y="3175"/>
                  </a:lnTo>
                  <a:lnTo>
                    <a:pt x="7112000" y="3175"/>
                  </a:lnTo>
                  <a:close/>
                  <a:moveTo>
                    <a:pt x="7137400" y="0"/>
                  </a:moveTo>
                  <a:lnTo>
                    <a:pt x="7150100" y="0"/>
                  </a:lnTo>
                  <a:lnTo>
                    <a:pt x="7150100" y="3175"/>
                  </a:lnTo>
                  <a:lnTo>
                    <a:pt x="7137400" y="3175"/>
                  </a:lnTo>
                  <a:close/>
                  <a:moveTo>
                    <a:pt x="7162800" y="0"/>
                  </a:moveTo>
                  <a:lnTo>
                    <a:pt x="7175500" y="0"/>
                  </a:lnTo>
                  <a:lnTo>
                    <a:pt x="7175500" y="3175"/>
                  </a:lnTo>
                  <a:lnTo>
                    <a:pt x="7162800" y="3175"/>
                  </a:lnTo>
                  <a:close/>
                  <a:moveTo>
                    <a:pt x="7188200" y="0"/>
                  </a:moveTo>
                  <a:lnTo>
                    <a:pt x="7200900" y="0"/>
                  </a:lnTo>
                  <a:lnTo>
                    <a:pt x="7200900" y="3175"/>
                  </a:lnTo>
                  <a:lnTo>
                    <a:pt x="7188200" y="3175"/>
                  </a:lnTo>
                  <a:close/>
                  <a:moveTo>
                    <a:pt x="7213600" y="0"/>
                  </a:moveTo>
                  <a:lnTo>
                    <a:pt x="7226300" y="0"/>
                  </a:lnTo>
                  <a:lnTo>
                    <a:pt x="7226300" y="3175"/>
                  </a:lnTo>
                  <a:lnTo>
                    <a:pt x="7213600" y="3175"/>
                  </a:lnTo>
                  <a:close/>
                  <a:moveTo>
                    <a:pt x="7239000" y="0"/>
                  </a:moveTo>
                  <a:lnTo>
                    <a:pt x="7251700" y="0"/>
                  </a:lnTo>
                  <a:lnTo>
                    <a:pt x="7251700" y="3175"/>
                  </a:lnTo>
                  <a:lnTo>
                    <a:pt x="7239000" y="3175"/>
                  </a:lnTo>
                  <a:close/>
                  <a:moveTo>
                    <a:pt x="7264400" y="0"/>
                  </a:moveTo>
                  <a:lnTo>
                    <a:pt x="7277100" y="0"/>
                  </a:lnTo>
                  <a:lnTo>
                    <a:pt x="7277100" y="3175"/>
                  </a:lnTo>
                  <a:lnTo>
                    <a:pt x="7264400" y="3175"/>
                  </a:lnTo>
                  <a:close/>
                  <a:moveTo>
                    <a:pt x="7289800" y="0"/>
                  </a:moveTo>
                  <a:lnTo>
                    <a:pt x="7302500" y="0"/>
                  </a:lnTo>
                  <a:lnTo>
                    <a:pt x="7302500" y="3175"/>
                  </a:lnTo>
                  <a:lnTo>
                    <a:pt x="7289800" y="3175"/>
                  </a:lnTo>
                  <a:close/>
                  <a:moveTo>
                    <a:pt x="7315200" y="0"/>
                  </a:moveTo>
                  <a:lnTo>
                    <a:pt x="7327900" y="0"/>
                  </a:lnTo>
                  <a:lnTo>
                    <a:pt x="7327900" y="3175"/>
                  </a:lnTo>
                  <a:lnTo>
                    <a:pt x="7315200" y="3175"/>
                  </a:lnTo>
                  <a:close/>
                  <a:moveTo>
                    <a:pt x="7340600" y="0"/>
                  </a:moveTo>
                  <a:lnTo>
                    <a:pt x="7353300" y="0"/>
                  </a:lnTo>
                  <a:lnTo>
                    <a:pt x="7353300" y="3175"/>
                  </a:lnTo>
                  <a:lnTo>
                    <a:pt x="7340600" y="3175"/>
                  </a:lnTo>
                  <a:close/>
                  <a:moveTo>
                    <a:pt x="7366000" y="0"/>
                  </a:moveTo>
                  <a:lnTo>
                    <a:pt x="7378700" y="0"/>
                  </a:lnTo>
                  <a:lnTo>
                    <a:pt x="7378700" y="3175"/>
                  </a:lnTo>
                  <a:lnTo>
                    <a:pt x="7366000" y="3175"/>
                  </a:lnTo>
                  <a:close/>
                  <a:moveTo>
                    <a:pt x="7391400" y="0"/>
                  </a:moveTo>
                  <a:lnTo>
                    <a:pt x="7404100" y="0"/>
                  </a:lnTo>
                  <a:lnTo>
                    <a:pt x="7404100" y="3175"/>
                  </a:lnTo>
                  <a:lnTo>
                    <a:pt x="7391400" y="3175"/>
                  </a:lnTo>
                  <a:close/>
                  <a:moveTo>
                    <a:pt x="7416800" y="0"/>
                  </a:moveTo>
                  <a:lnTo>
                    <a:pt x="7429500" y="0"/>
                  </a:lnTo>
                  <a:lnTo>
                    <a:pt x="7429500" y="3175"/>
                  </a:lnTo>
                  <a:lnTo>
                    <a:pt x="7416800" y="3175"/>
                  </a:lnTo>
                  <a:close/>
                  <a:moveTo>
                    <a:pt x="7442200" y="0"/>
                  </a:moveTo>
                  <a:lnTo>
                    <a:pt x="7454900" y="0"/>
                  </a:lnTo>
                  <a:lnTo>
                    <a:pt x="7454900" y="3175"/>
                  </a:lnTo>
                  <a:lnTo>
                    <a:pt x="7442200" y="3175"/>
                  </a:lnTo>
                  <a:close/>
                  <a:moveTo>
                    <a:pt x="7467600" y="0"/>
                  </a:moveTo>
                  <a:lnTo>
                    <a:pt x="7480300" y="0"/>
                  </a:lnTo>
                  <a:lnTo>
                    <a:pt x="7480300" y="3175"/>
                  </a:lnTo>
                  <a:lnTo>
                    <a:pt x="7467600" y="3175"/>
                  </a:lnTo>
                  <a:close/>
                  <a:moveTo>
                    <a:pt x="7493000" y="0"/>
                  </a:moveTo>
                  <a:lnTo>
                    <a:pt x="7505700" y="0"/>
                  </a:lnTo>
                  <a:lnTo>
                    <a:pt x="7505700" y="3175"/>
                  </a:lnTo>
                  <a:lnTo>
                    <a:pt x="7493000" y="3175"/>
                  </a:lnTo>
                  <a:close/>
                  <a:moveTo>
                    <a:pt x="7518400" y="0"/>
                  </a:moveTo>
                  <a:lnTo>
                    <a:pt x="7531100" y="0"/>
                  </a:lnTo>
                  <a:lnTo>
                    <a:pt x="7531100" y="3175"/>
                  </a:lnTo>
                  <a:lnTo>
                    <a:pt x="7518400" y="3175"/>
                  </a:lnTo>
                  <a:close/>
                  <a:moveTo>
                    <a:pt x="7543800" y="0"/>
                  </a:moveTo>
                  <a:lnTo>
                    <a:pt x="7556500" y="0"/>
                  </a:lnTo>
                  <a:lnTo>
                    <a:pt x="7556500" y="3175"/>
                  </a:lnTo>
                  <a:lnTo>
                    <a:pt x="7543800" y="3175"/>
                  </a:lnTo>
                  <a:close/>
                  <a:moveTo>
                    <a:pt x="7569200" y="0"/>
                  </a:moveTo>
                  <a:lnTo>
                    <a:pt x="7581900" y="0"/>
                  </a:lnTo>
                  <a:lnTo>
                    <a:pt x="7581900" y="3175"/>
                  </a:lnTo>
                  <a:lnTo>
                    <a:pt x="7569200" y="3175"/>
                  </a:lnTo>
                  <a:close/>
                  <a:moveTo>
                    <a:pt x="7594600" y="0"/>
                  </a:moveTo>
                  <a:lnTo>
                    <a:pt x="7607300" y="0"/>
                  </a:lnTo>
                  <a:lnTo>
                    <a:pt x="7607300" y="3175"/>
                  </a:lnTo>
                  <a:lnTo>
                    <a:pt x="7594600" y="3175"/>
                  </a:lnTo>
                  <a:close/>
                  <a:moveTo>
                    <a:pt x="7620000" y="0"/>
                  </a:moveTo>
                  <a:lnTo>
                    <a:pt x="7632700" y="0"/>
                  </a:lnTo>
                  <a:lnTo>
                    <a:pt x="7632700" y="3175"/>
                  </a:lnTo>
                  <a:lnTo>
                    <a:pt x="7620000" y="3175"/>
                  </a:lnTo>
                  <a:close/>
                  <a:moveTo>
                    <a:pt x="7645400" y="0"/>
                  </a:moveTo>
                  <a:lnTo>
                    <a:pt x="7658100" y="0"/>
                  </a:lnTo>
                  <a:lnTo>
                    <a:pt x="7658100" y="3175"/>
                  </a:lnTo>
                  <a:lnTo>
                    <a:pt x="7645400" y="3175"/>
                  </a:lnTo>
                  <a:close/>
                  <a:moveTo>
                    <a:pt x="7670800" y="0"/>
                  </a:moveTo>
                  <a:lnTo>
                    <a:pt x="7683500" y="0"/>
                  </a:lnTo>
                  <a:lnTo>
                    <a:pt x="7683500" y="3175"/>
                  </a:lnTo>
                  <a:lnTo>
                    <a:pt x="7670800" y="3175"/>
                  </a:lnTo>
                  <a:close/>
                  <a:moveTo>
                    <a:pt x="7696200" y="0"/>
                  </a:moveTo>
                  <a:lnTo>
                    <a:pt x="7708900" y="0"/>
                  </a:lnTo>
                  <a:lnTo>
                    <a:pt x="7708900" y="3175"/>
                  </a:lnTo>
                  <a:lnTo>
                    <a:pt x="7696200" y="3175"/>
                  </a:lnTo>
                  <a:close/>
                  <a:moveTo>
                    <a:pt x="7721600" y="0"/>
                  </a:moveTo>
                  <a:lnTo>
                    <a:pt x="7734300" y="0"/>
                  </a:lnTo>
                  <a:lnTo>
                    <a:pt x="7734300" y="3175"/>
                  </a:lnTo>
                  <a:lnTo>
                    <a:pt x="7721600" y="3175"/>
                  </a:lnTo>
                  <a:close/>
                  <a:moveTo>
                    <a:pt x="7747000" y="0"/>
                  </a:moveTo>
                  <a:lnTo>
                    <a:pt x="7759700" y="0"/>
                  </a:lnTo>
                  <a:lnTo>
                    <a:pt x="7759700" y="3175"/>
                  </a:lnTo>
                  <a:lnTo>
                    <a:pt x="7747000" y="3175"/>
                  </a:lnTo>
                  <a:close/>
                  <a:moveTo>
                    <a:pt x="7772400" y="0"/>
                  </a:moveTo>
                  <a:lnTo>
                    <a:pt x="7785100" y="0"/>
                  </a:lnTo>
                  <a:lnTo>
                    <a:pt x="7785100" y="3175"/>
                  </a:lnTo>
                  <a:lnTo>
                    <a:pt x="7772400" y="3175"/>
                  </a:lnTo>
                  <a:close/>
                  <a:moveTo>
                    <a:pt x="7797800" y="0"/>
                  </a:moveTo>
                  <a:lnTo>
                    <a:pt x="7810500" y="0"/>
                  </a:lnTo>
                  <a:lnTo>
                    <a:pt x="7810500" y="3175"/>
                  </a:lnTo>
                  <a:lnTo>
                    <a:pt x="7797800" y="3175"/>
                  </a:lnTo>
                  <a:close/>
                  <a:moveTo>
                    <a:pt x="7823200" y="0"/>
                  </a:moveTo>
                  <a:lnTo>
                    <a:pt x="7835900" y="0"/>
                  </a:lnTo>
                  <a:lnTo>
                    <a:pt x="7835900" y="3175"/>
                  </a:lnTo>
                  <a:lnTo>
                    <a:pt x="7823200" y="3175"/>
                  </a:lnTo>
                  <a:close/>
                  <a:moveTo>
                    <a:pt x="7848600" y="0"/>
                  </a:moveTo>
                  <a:lnTo>
                    <a:pt x="7861300" y="0"/>
                  </a:lnTo>
                  <a:lnTo>
                    <a:pt x="7861300" y="3175"/>
                  </a:lnTo>
                  <a:lnTo>
                    <a:pt x="7848600" y="3175"/>
                  </a:lnTo>
                  <a:close/>
                  <a:moveTo>
                    <a:pt x="7874000" y="0"/>
                  </a:moveTo>
                  <a:lnTo>
                    <a:pt x="7886700" y="0"/>
                  </a:lnTo>
                  <a:lnTo>
                    <a:pt x="7886700" y="3175"/>
                  </a:lnTo>
                  <a:lnTo>
                    <a:pt x="7874000" y="3175"/>
                  </a:lnTo>
                  <a:close/>
                  <a:moveTo>
                    <a:pt x="7899400" y="0"/>
                  </a:moveTo>
                  <a:lnTo>
                    <a:pt x="7912100" y="0"/>
                  </a:lnTo>
                  <a:lnTo>
                    <a:pt x="7912100" y="3175"/>
                  </a:lnTo>
                  <a:lnTo>
                    <a:pt x="7899400" y="3175"/>
                  </a:lnTo>
                  <a:close/>
                  <a:moveTo>
                    <a:pt x="7924800" y="0"/>
                  </a:moveTo>
                  <a:lnTo>
                    <a:pt x="7937500" y="0"/>
                  </a:lnTo>
                  <a:lnTo>
                    <a:pt x="7937500" y="3175"/>
                  </a:lnTo>
                  <a:lnTo>
                    <a:pt x="7924800" y="3175"/>
                  </a:lnTo>
                  <a:close/>
                  <a:moveTo>
                    <a:pt x="7950200" y="0"/>
                  </a:moveTo>
                  <a:lnTo>
                    <a:pt x="7962900" y="0"/>
                  </a:lnTo>
                  <a:lnTo>
                    <a:pt x="7962900" y="3175"/>
                  </a:lnTo>
                  <a:lnTo>
                    <a:pt x="7950200" y="3175"/>
                  </a:lnTo>
                  <a:close/>
                  <a:moveTo>
                    <a:pt x="7975600" y="0"/>
                  </a:moveTo>
                  <a:lnTo>
                    <a:pt x="7988300" y="0"/>
                  </a:lnTo>
                  <a:lnTo>
                    <a:pt x="7988300" y="3175"/>
                  </a:lnTo>
                  <a:lnTo>
                    <a:pt x="7975600" y="3175"/>
                  </a:lnTo>
                  <a:close/>
                  <a:moveTo>
                    <a:pt x="8001000" y="0"/>
                  </a:moveTo>
                  <a:lnTo>
                    <a:pt x="8013700" y="0"/>
                  </a:lnTo>
                  <a:lnTo>
                    <a:pt x="8013700" y="3175"/>
                  </a:lnTo>
                  <a:lnTo>
                    <a:pt x="8001000" y="3175"/>
                  </a:lnTo>
                  <a:close/>
                  <a:moveTo>
                    <a:pt x="8026400" y="0"/>
                  </a:moveTo>
                  <a:lnTo>
                    <a:pt x="8039100" y="0"/>
                  </a:lnTo>
                  <a:lnTo>
                    <a:pt x="8039100" y="3175"/>
                  </a:lnTo>
                  <a:lnTo>
                    <a:pt x="8026400" y="3175"/>
                  </a:lnTo>
                  <a:close/>
                  <a:moveTo>
                    <a:pt x="8051800" y="0"/>
                  </a:moveTo>
                  <a:lnTo>
                    <a:pt x="8064500" y="0"/>
                  </a:lnTo>
                  <a:lnTo>
                    <a:pt x="8064500" y="3175"/>
                  </a:lnTo>
                  <a:lnTo>
                    <a:pt x="8051800" y="3175"/>
                  </a:lnTo>
                  <a:close/>
                  <a:moveTo>
                    <a:pt x="8077200" y="0"/>
                  </a:moveTo>
                  <a:lnTo>
                    <a:pt x="8089900" y="0"/>
                  </a:lnTo>
                  <a:lnTo>
                    <a:pt x="8089900" y="3175"/>
                  </a:lnTo>
                  <a:lnTo>
                    <a:pt x="8077200" y="3175"/>
                  </a:lnTo>
                  <a:close/>
                  <a:moveTo>
                    <a:pt x="8102600" y="0"/>
                  </a:moveTo>
                  <a:lnTo>
                    <a:pt x="8115300" y="0"/>
                  </a:lnTo>
                  <a:lnTo>
                    <a:pt x="8115300" y="3175"/>
                  </a:lnTo>
                  <a:lnTo>
                    <a:pt x="8102600" y="3175"/>
                  </a:lnTo>
                  <a:close/>
                  <a:moveTo>
                    <a:pt x="8128000" y="0"/>
                  </a:moveTo>
                  <a:lnTo>
                    <a:pt x="8140700" y="0"/>
                  </a:lnTo>
                  <a:lnTo>
                    <a:pt x="8140700" y="3175"/>
                  </a:lnTo>
                  <a:lnTo>
                    <a:pt x="8128000" y="3175"/>
                  </a:lnTo>
                  <a:close/>
                  <a:moveTo>
                    <a:pt x="8153400" y="0"/>
                  </a:moveTo>
                  <a:lnTo>
                    <a:pt x="8166100" y="0"/>
                  </a:lnTo>
                  <a:lnTo>
                    <a:pt x="8166100" y="3175"/>
                  </a:lnTo>
                  <a:lnTo>
                    <a:pt x="8153400" y="3175"/>
                  </a:lnTo>
                  <a:close/>
                  <a:moveTo>
                    <a:pt x="8178800" y="0"/>
                  </a:moveTo>
                  <a:lnTo>
                    <a:pt x="8191500" y="0"/>
                  </a:lnTo>
                  <a:lnTo>
                    <a:pt x="8191500" y="3175"/>
                  </a:lnTo>
                  <a:lnTo>
                    <a:pt x="8178800" y="3175"/>
                  </a:lnTo>
                  <a:close/>
                  <a:moveTo>
                    <a:pt x="8204200" y="0"/>
                  </a:moveTo>
                  <a:lnTo>
                    <a:pt x="8216900" y="0"/>
                  </a:lnTo>
                  <a:lnTo>
                    <a:pt x="8216900" y="3175"/>
                  </a:lnTo>
                  <a:lnTo>
                    <a:pt x="8204200" y="3175"/>
                  </a:lnTo>
                  <a:close/>
                  <a:moveTo>
                    <a:pt x="8229600" y="0"/>
                  </a:moveTo>
                  <a:lnTo>
                    <a:pt x="8242300" y="0"/>
                  </a:lnTo>
                  <a:lnTo>
                    <a:pt x="8242300" y="3175"/>
                  </a:lnTo>
                  <a:lnTo>
                    <a:pt x="8229600" y="3175"/>
                  </a:lnTo>
                  <a:close/>
                  <a:moveTo>
                    <a:pt x="8255000" y="0"/>
                  </a:moveTo>
                  <a:lnTo>
                    <a:pt x="8267700" y="0"/>
                  </a:lnTo>
                  <a:lnTo>
                    <a:pt x="8267700" y="3175"/>
                  </a:lnTo>
                  <a:lnTo>
                    <a:pt x="8255000" y="3175"/>
                  </a:lnTo>
                  <a:close/>
                  <a:moveTo>
                    <a:pt x="8280400" y="0"/>
                  </a:moveTo>
                  <a:lnTo>
                    <a:pt x="8293100" y="0"/>
                  </a:lnTo>
                  <a:lnTo>
                    <a:pt x="8293100" y="3175"/>
                  </a:lnTo>
                  <a:lnTo>
                    <a:pt x="8280400" y="3175"/>
                  </a:lnTo>
                  <a:close/>
                  <a:moveTo>
                    <a:pt x="8305800" y="0"/>
                  </a:moveTo>
                  <a:lnTo>
                    <a:pt x="8318500" y="0"/>
                  </a:lnTo>
                  <a:lnTo>
                    <a:pt x="8318500" y="3175"/>
                  </a:lnTo>
                  <a:lnTo>
                    <a:pt x="8305800" y="3175"/>
                  </a:lnTo>
                  <a:close/>
                  <a:moveTo>
                    <a:pt x="8331200" y="0"/>
                  </a:moveTo>
                  <a:lnTo>
                    <a:pt x="8343900" y="0"/>
                  </a:lnTo>
                  <a:lnTo>
                    <a:pt x="8343900" y="3175"/>
                  </a:lnTo>
                  <a:lnTo>
                    <a:pt x="8331200" y="3175"/>
                  </a:lnTo>
                  <a:close/>
                  <a:moveTo>
                    <a:pt x="8356600" y="0"/>
                  </a:moveTo>
                  <a:lnTo>
                    <a:pt x="8369300" y="0"/>
                  </a:lnTo>
                  <a:lnTo>
                    <a:pt x="8369300" y="3175"/>
                  </a:lnTo>
                  <a:lnTo>
                    <a:pt x="8356600" y="3175"/>
                  </a:lnTo>
                  <a:close/>
                  <a:moveTo>
                    <a:pt x="8382000" y="0"/>
                  </a:moveTo>
                  <a:lnTo>
                    <a:pt x="8394700" y="0"/>
                  </a:lnTo>
                  <a:lnTo>
                    <a:pt x="8394700" y="3175"/>
                  </a:lnTo>
                  <a:lnTo>
                    <a:pt x="8382000" y="3175"/>
                  </a:lnTo>
                  <a:close/>
                  <a:moveTo>
                    <a:pt x="8407400" y="0"/>
                  </a:moveTo>
                  <a:lnTo>
                    <a:pt x="8420100" y="0"/>
                  </a:lnTo>
                  <a:lnTo>
                    <a:pt x="8420100" y="3175"/>
                  </a:lnTo>
                  <a:lnTo>
                    <a:pt x="8407400" y="3175"/>
                  </a:lnTo>
                  <a:close/>
                  <a:moveTo>
                    <a:pt x="8432800" y="0"/>
                  </a:moveTo>
                  <a:lnTo>
                    <a:pt x="8445500" y="0"/>
                  </a:lnTo>
                  <a:lnTo>
                    <a:pt x="8445500" y="3175"/>
                  </a:lnTo>
                  <a:lnTo>
                    <a:pt x="8432800" y="3175"/>
                  </a:lnTo>
                  <a:close/>
                  <a:moveTo>
                    <a:pt x="8458200" y="0"/>
                  </a:moveTo>
                  <a:lnTo>
                    <a:pt x="8470900" y="0"/>
                  </a:lnTo>
                  <a:lnTo>
                    <a:pt x="8470900" y="3175"/>
                  </a:lnTo>
                  <a:lnTo>
                    <a:pt x="8458200" y="3175"/>
                  </a:lnTo>
                  <a:close/>
                  <a:moveTo>
                    <a:pt x="8483600" y="0"/>
                  </a:moveTo>
                  <a:lnTo>
                    <a:pt x="8496300" y="0"/>
                  </a:lnTo>
                  <a:lnTo>
                    <a:pt x="8496300" y="3175"/>
                  </a:lnTo>
                  <a:lnTo>
                    <a:pt x="8483600" y="3175"/>
                  </a:lnTo>
                  <a:close/>
                  <a:moveTo>
                    <a:pt x="8509000" y="0"/>
                  </a:moveTo>
                  <a:lnTo>
                    <a:pt x="8521700" y="0"/>
                  </a:lnTo>
                  <a:lnTo>
                    <a:pt x="8521700" y="3175"/>
                  </a:lnTo>
                  <a:lnTo>
                    <a:pt x="8509000" y="3175"/>
                  </a:lnTo>
                  <a:close/>
                  <a:moveTo>
                    <a:pt x="8534400" y="0"/>
                  </a:moveTo>
                  <a:lnTo>
                    <a:pt x="8547100" y="0"/>
                  </a:lnTo>
                  <a:lnTo>
                    <a:pt x="8547100" y="3175"/>
                  </a:lnTo>
                  <a:lnTo>
                    <a:pt x="8534400" y="3175"/>
                  </a:lnTo>
                  <a:close/>
                  <a:moveTo>
                    <a:pt x="8559800" y="0"/>
                  </a:moveTo>
                  <a:lnTo>
                    <a:pt x="8572500" y="0"/>
                  </a:lnTo>
                  <a:lnTo>
                    <a:pt x="8572500" y="3175"/>
                  </a:lnTo>
                  <a:lnTo>
                    <a:pt x="8559800" y="3175"/>
                  </a:lnTo>
                  <a:close/>
                  <a:moveTo>
                    <a:pt x="8585200" y="0"/>
                  </a:moveTo>
                  <a:lnTo>
                    <a:pt x="8597900" y="0"/>
                  </a:lnTo>
                  <a:lnTo>
                    <a:pt x="8597900" y="3175"/>
                  </a:lnTo>
                  <a:lnTo>
                    <a:pt x="8585200" y="3175"/>
                  </a:lnTo>
                  <a:close/>
                  <a:moveTo>
                    <a:pt x="8610600" y="0"/>
                  </a:moveTo>
                  <a:lnTo>
                    <a:pt x="8623300" y="0"/>
                  </a:lnTo>
                  <a:lnTo>
                    <a:pt x="8623300" y="3175"/>
                  </a:lnTo>
                  <a:lnTo>
                    <a:pt x="8610600" y="3175"/>
                  </a:lnTo>
                  <a:close/>
                  <a:moveTo>
                    <a:pt x="8636000" y="0"/>
                  </a:moveTo>
                  <a:lnTo>
                    <a:pt x="8648700" y="0"/>
                  </a:lnTo>
                  <a:lnTo>
                    <a:pt x="8648700" y="3175"/>
                  </a:lnTo>
                  <a:lnTo>
                    <a:pt x="8636000" y="3175"/>
                  </a:lnTo>
                  <a:close/>
                  <a:moveTo>
                    <a:pt x="8661400" y="0"/>
                  </a:moveTo>
                  <a:lnTo>
                    <a:pt x="8674100" y="0"/>
                  </a:lnTo>
                  <a:lnTo>
                    <a:pt x="8674100" y="3175"/>
                  </a:lnTo>
                  <a:lnTo>
                    <a:pt x="8661400" y="3175"/>
                  </a:lnTo>
                  <a:close/>
                  <a:moveTo>
                    <a:pt x="8686800" y="0"/>
                  </a:moveTo>
                  <a:lnTo>
                    <a:pt x="8699500" y="0"/>
                  </a:lnTo>
                  <a:lnTo>
                    <a:pt x="8699500" y="3175"/>
                  </a:lnTo>
                  <a:lnTo>
                    <a:pt x="8686800" y="3175"/>
                  </a:lnTo>
                  <a:close/>
                  <a:moveTo>
                    <a:pt x="8712200" y="0"/>
                  </a:moveTo>
                  <a:lnTo>
                    <a:pt x="8724900" y="0"/>
                  </a:lnTo>
                  <a:lnTo>
                    <a:pt x="8724900" y="3175"/>
                  </a:lnTo>
                  <a:lnTo>
                    <a:pt x="8712200" y="3175"/>
                  </a:lnTo>
                  <a:close/>
                  <a:moveTo>
                    <a:pt x="8737600" y="0"/>
                  </a:moveTo>
                  <a:lnTo>
                    <a:pt x="8750300" y="0"/>
                  </a:lnTo>
                  <a:lnTo>
                    <a:pt x="8750300" y="3175"/>
                  </a:lnTo>
                  <a:lnTo>
                    <a:pt x="8737600" y="3175"/>
                  </a:lnTo>
                  <a:close/>
                  <a:moveTo>
                    <a:pt x="8763000" y="0"/>
                  </a:moveTo>
                  <a:lnTo>
                    <a:pt x="8775700" y="0"/>
                  </a:lnTo>
                  <a:lnTo>
                    <a:pt x="8775700" y="3175"/>
                  </a:lnTo>
                  <a:lnTo>
                    <a:pt x="8763000" y="3175"/>
                  </a:lnTo>
                  <a:close/>
                  <a:moveTo>
                    <a:pt x="8788400" y="0"/>
                  </a:moveTo>
                  <a:lnTo>
                    <a:pt x="8801100" y="0"/>
                  </a:lnTo>
                  <a:lnTo>
                    <a:pt x="8801100" y="3175"/>
                  </a:lnTo>
                  <a:lnTo>
                    <a:pt x="8788400" y="3175"/>
                  </a:lnTo>
                  <a:close/>
                  <a:moveTo>
                    <a:pt x="8813800" y="0"/>
                  </a:moveTo>
                  <a:lnTo>
                    <a:pt x="8826500" y="0"/>
                  </a:lnTo>
                  <a:lnTo>
                    <a:pt x="8826500" y="3175"/>
                  </a:lnTo>
                  <a:lnTo>
                    <a:pt x="8813800" y="3175"/>
                  </a:lnTo>
                  <a:close/>
                  <a:moveTo>
                    <a:pt x="8839200" y="0"/>
                  </a:moveTo>
                  <a:lnTo>
                    <a:pt x="8851900" y="0"/>
                  </a:lnTo>
                  <a:lnTo>
                    <a:pt x="8851900" y="3175"/>
                  </a:lnTo>
                  <a:lnTo>
                    <a:pt x="8839200" y="3175"/>
                  </a:lnTo>
                  <a:close/>
                  <a:moveTo>
                    <a:pt x="8864600" y="0"/>
                  </a:moveTo>
                  <a:lnTo>
                    <a:pt x="8877300" y="0"/>
                  </a:lnTo>
                  <a:lnTo>
                    <a:pt x="8877300" y="3175"/>
                  </a:lnTo>
                  <a:lnTo>
                    <a:pt x="8864600" y="3175"/>
                  </a:lnTo>
                  <a:close/>
                  <a:moveTo>
                    <a:pt x="8890000" y="0"/>
                  </a:moveTo>
                  <a:lnTo>
                    <a:pt x="8902700" y="0"/>
                  </a:lnTo>
                  <a:lnTo>
                    <a:pt x="8902700" y="3175"/>
                  </a:lnTo>
                  <a:lnTo>
                    <a:pt x="8890000" y="3175"/>
                  </a:lnTo>
                  <a:close/>
                  <a:moveTo>
                    <a:pt x="8915400" y="0"/>
                  </a:moveTo>
                  <a:lnTo>
                    <a:pt x="8928100" y="0"/>
                  </a:lnTo>
                  <a:lnTo>
                    <a:pt x="8928100" y="3175"/>
                  </a:lnTo>
                  <a:lnTo>
                    <a:pt x="8915400" y="3175"/>
                  </a:lnTo>
                  <a:close/>
                  <a:moveTo>
                    <a:pt x="8940800" y="0"/>
                  </a:moveTo>
                  <a:lnTo>
                    <a:pt x="8953500" y="0"/>
                  </a:lnTo>
                  <a:lnTo>
                    <a:pt x="8953500" y="3175"/>
                  </a:lnTo>
                  <a:lnTo>
                    <a:pt x="8940800" y="3175"/>
                  </a:lnTo>
                  <a:close/>
                  <a:moveTo>
                    <a:pt x="8966200" y="0"/>
                  </a:moveTo>
                  <a:lnTo>
                    <a:pt x="8978900" y="0"/>
                  </a:lnTo>
                  <a:lnTo>
                    <a:pt x="8978900" y="3175"/>
                  </a:lnTo>
                  <a:lnTo>
                    <a:pt x="8966200" y="3175"/>
                  </a:lnTo>
                  <a:close/>
                  <a:moveTo>
                    <a:pt x="8991600" y="0"/>
                  </a:moveTo>
                  <a:lnTo>
                    <a:pt x="9004300" y="0"/>
                  </a:lnTo>
                  <a:lnTo>
                    <a:pt x="9004300" y="3175"/>
                  </a:lnTo>
                  <a:lnTo>
                    <a:pt x="8991600" y="3175"/>
                  </a:lnTo>
                  <a:close/>
                  <a:moveTo>
                    <a:pt x="9017000" y="0"/>
                  </a:moveTo>
                  <a:lnTo>
                    <a:pt x="9029700" y="0"/>
                  </a:lnTo>
                  <a:lnTo>
                    <a:pt x="9029700" y="3175"/>
                  </a:lnTo>
                  <a:lnTo>
                    <a:pt x="9017000" y="3175"/>
                  </a:lnTo>
                  <a:close/>
                  <a:moveTo>
                    <a:pt x="9042400" y="0"/>
                  </a:moveTo>
                  <a:lnTo>
                    <a:pt x="9055100" y="0"/>
                  </a:lnTo>
                  <a:lnTo>
                    <a:pt x="9055100" y="3175"/>
                  </a:lnTo>
                  <a:lnTo>
                    <a:pt x="9042400" y="3175"/>
                  </a:lnTo>
                  <a:close/>
                  <a:moveTo>
                    <a:pt x="9067800" y="0"/>
                  </a:moveTo>
                  <a:lnTo>
                    <a:pt x="9080500" y="0"/>
                  </a:lnTo>
                  <a:lnTo>
                    <a:pt x="9080500" y="3175"/>
                  </a:lnTo>
                  <a:lnTo>
                    <a:pt x="9067800" y="3175"/>
                  </a:lnTo>
                  <a:close/>
                  <a:moveTo>
                    <a:pt x="9093200" y="0"/>
                  </a:moveTo>
                  <a:lnTo>
                    <a:pt x="9105900" y="0"/>
                  </a:lnTo>
                  <a:lnTo>
                    <a:pt x="9105900" y="3175"/>
                  </a:lnTo>
                  <a:lnTo>
                    <a:pt x="9093200" y="3175"/>
                  </a:lnTo>
                  <a:close/>
                  <a:moveTo>
                    <a:pt x="9118600" y="0"/>
                  </a:moveTo>
                  <a:lnTo>
                    <a:pt x="9131300" y="0"/>
                  </a:lnTo>
                  <a:lnTo>
                    <a:pt x="9131300" y="3175"/>
                  </a:lnTo>
                  <a:lnTo>
                    <a:pt x="9118600" y="3175"/>
                  </a:lnTo>
                  <a:close/>
                  <a:moveTo>
                    <a:pt x="9144000" y="0"/>
                  </a:moveTo>
                  <a:lnTo>
                    <a:pt x="9156700" y="0"/>
                  </a:lnTo>
                  <a:lnTo>
                    <a:pt x="9156700" y="3175"/>
                  </a:lnTo>
                  <a:lnTo>
                    <a:pt x="9144000" y="3175"/>
                  </a:lnTo>
                  <a:close/>
                  <a:moveTo>
                    <a:pt x="9169400" y="0"/>
                  </a:moveTo>
                  <a:lnTo>
                    <a:pt x="9182100" y="0"/>
                  </a:lnTo>
                  <a:lnTo>
                    <a:pt x="9182100" y="3175"/>
                  </a:lnTo>
                  <a:lnTo>
                    <a:pt x="9169400" y="3175"/>
                  </a:lnTo>
                  <a:close/>
                  <a:moveTo>
                    <a:pt x="9194800" y="0"/>
                  </a:moveTo>
                  <a:lnTo>
                    <a:pt x="9207500" y="0"/>
                  </a:lnTo>
                  <a:lnTo>
                    <a:pt x="9207500" y="3175"/>
                  </a:lnTo>
                  <a:lnTo>
                    <a:pt x="9194800" y="3175"/>
                  </a:lnTo>
                  <a:close/>
                  <a:moveTo>
                    <a:pt x="9220200" y="0"/>
                  </a:moveTo>
                  <a:lnTo>
                    <a:pt x="9232900" y="0"/>
                  </a:lnTo>
                  <a:lnTo>
                    <a:pt x="9232900" y="3175"/>
                  </a:lnTo>
                  <a:lnTo>
                    <a:pt x="9220200" y="3175"/>
                  </a:lnTo>
                  <a:close/>
                  <a:moveTo>
                    <a:pt x="9245600" y="0"/>
                  </a:moveTo>
                  <a:lnTo>
                    <a:pt x="9258300" y="0"/>
                  </a:lnTo>
                  <a:lnTo>
                    <a:pt x="9258300" y="3175"/>
                  </a:lnTo>
                  <a:lnTo>
                    <a:pt x="9245600" y="3175"/>
                  </a:lnTo>
                  <a:close/>
                  <a:moveTo>
                    <a:pt x="9271000" y="0"/>
                  </a:moveTo>
                  <a:lnTo>
                    <a:pt x="9283700" y="0"/>
                  </a:lnTo>
                  <a:lnTo>
                    <a:pt x="9283700" y="3175"/>
                  </a:lnTo>
                  <a:lnTo>
                    <a:pt x="9271000" y="3175"/>
                  </a:lnTo>
                  <a:close/>
                  <a:moveTo>
                    <a:pt x="9296400" y="0"/>
                  </a:moveTo>
                  <a:lnTo>
                    <a:pt x="9309100" y="0"/>
                  </a:lnTo>
                  <a:lnTo>
                    <a:pt x="9309100" y="3175"/>
                  </a:lnTo>
                  <a:lnTo>
                    <a:pt x="9296400" y="3175"/>
                  </a:lnTo>
                  <a:close/>
                  <a:moveTo>
                    <a:pt x="9321800" y="0"/>
                  </a:moveTo>
                  <a:lnTo>
                    <a:pt x="9334500" y="0"/>
                  </a:lnTo>
                  <a:lnTo>
                    <a:pt x="9334500" y="3175"/>
                  </a:lnTo>
                  <a:lnTo>
                    <a:pt x="9321800" y="3175"/>
                  </a:lnTo>
                  <a:close/>
                  <a:moveTo>
                    <a:pt x="9347200" y="0"/>
                  </a:moveTo>
                  <a:lnTo>
                    <a:pt x="9359900" y="0"/>
                  </a:lnTo>
                  <a:lnTo>
                    <a:pt x="9359900" y="3175"/>
                  </a:lnTo>
                  <a:lnTo>
                    <a:pt x="9347200" y="3175"/>
                  </a:lnTo>
                  <a:close/>
                  <a:moveTo>
                    <a:pt x="9372600" y="0"/>
                  </a:moveTo>
                  <a:lnTo>
                    <a:pt x="9385300" y="0"/>
                  </a:lnTo>
                  <a:lnTo>
                    <a:pt x="9385300" y="3175"/>
                  </a:lnTo>
                  <a:lnTo>
                    <a:pt x="9372600" y="3175"/>
                  </a:lnTo>
                  <a:close/>
                  <a:moveTo>
                    <a:pt x="9398000" y="0"/>
                  </a:moveTo>
                  <a:lnTo>
                    <a:pt x="9410700" y="0"/>
                  </a:lnTo>
                  <a:lnTo>
                    <a:pt x="9410700" y="3175"/>
                  </a:lnTo>
                  <a:lnTo>
                    <a:pt x="9398000" y="3175"/>
                  </a:lnTo>
                  <a:close/>
                  <a:moveTo>
                    <a:pt x="9423400" y="0"/>
                  </a:moveTo>
                  <a:lnTo>
                    <a:pt x="9436100" y="0"/>
                  </a:lnTo>
                  <a:lnTo>
                    <a:pt x="9436100" y="3175"/>
                  </a:lnTo>
                  <a:lnTo>
                    <a:pt x="9423400" y="3175"/>
                  </a:lnTo>
                  <a:close/>
                  <a:moveTo>
                    <a:pt x="9448800" y="0"/>
                  </a:moveTo>
                  <a:lnTo>
                    <a:pt x="9461500" y="0"/>
                  </a:lnTo>
                  <a:lnTo>
                    <a:pt x="9461500" y="3175"/>
                  </a:lnTo>
                  <a:lnTo>
                    <a:pt x="9448800" y="3175"/>
                  </a:lnTo>
                  <a:close/>
                  <a:moveTo>
                    <a:pt x="9474200" y="0"/>
                  </a:moveTo>
                  <a:lnTo>
                    <a:pt x="9486900" y="0"/>
                  </a:lnTo>
                  <a:lnTo>
                    <a:pt x="9486900" y="3175"/>
                  </a:lnTo>
                  <a:lnTo>
                    <a:pt x="9474200" y="3175"/>
                  </a:lnTo>
                  <a:close/>
                  <a:moveTo>
                    <a:pt x="9499600" y="0"/>
                  </a:moveTo>
                  <a:lnTo>
                    <a:pt x="9512300" y="0"/>
                  </a:lnTo>
                  <a:lnTo>
                    <a:pt x="9512300" y="3175"/>
                  </a:lnTo>
                  <a:lnTo>
                    <a:pt x="9499600" y="3175"/>
                  </a:lnTo>
                  <a:close/>
                  <a:moveTo>
                    <a:pt x="9525000" y="0"/>
                  </a:moveTo>
                  <a:lnTo>
                    <a:pt x="9537700" y="0"/>
                  </a:lnTo>
                  <a:lnTo>
                    <a:pt x="9537700" y="3175"/>
                  </a:lnTo>
                  <a:lnTo>
                    <a:pt x="9525000" y="3175"/>
                  </a:lnTo>
                  <a:close/>
                  <a:moveTo>
                    <a:pt x="9550400" y="0"/>
                  </a:moveTo>
                  <a:lnTo>
                    <a:pt x="9563100" y="0"/>
                  </a:lnTo>
                  <a:lnTo>
                    <a:pt x="9563100" y="3175"/>
                  </a:lnTo>
                  <a:lnTo>
                    <a:pt x="9550400" y="3175"/>
                  </a:lnTo>
                  <a:close/>
                  <a:moveTo>
                    <a:pt x="9575800" y="0"/>
                  </a:moveTo>
                  <a:lnTo>
                    <a:pt x="9588500" y="0"/>
                  </a:lnTo>
                  <a:lnTo>
                    <a:pt x="9588500" y="3175"/>
                  </a:lnTo>
                  <a:lnTo>
                    <a:pt x="9575800" y="3175"/>
                  </a:lnTo>
                  <a:close/>
                  <a:moveTo>
                    <a:pt x="9601200" y="0"/>
                  </a:moveTo>
                  <a:lnTo>
                    <a:pt x="9613900" y="0"/>
                  </a:lnTo>
                  <a:lnTo>
                    <a:pt x="9613900" y="3175"/>
                  </a:lnTo>
                  <a:lnTo>
                    <a:pt x="9601200" y="3175"/>
                  </a:lnTo>
                  <a:close/>
                  <a:moveTo>
                    <a:pt x="9626600" y="0"/>
                  </a:moveTo>
                  <a:lnTo>
                    <a:pt x="9639300" y="0"/>
                  </a:lnTo>
                  <a:lnTo>
                    <a:pt x="9639300" y="3175"/>
                  </a:lnTo>
                  <a:lnTo>
                    <a:pt x="9626600" y="3175"/>
                  </a:lnTo>
                  <a:close/>
                  <a:moveTo>
                    <a:pt x="9652000" y="0"/>
                  </a:moveTo>
                  <a:lnTo>
                    <a:pt x="9664700" y="0"/>
                  </a:lnTo>
                  <a:lnTo>
                    <a:pt x="9664700" y="3175"/>
                  </a:lnTo>
                  <a:lnTo>
                    <a:pt x="9652000" y="3175"/>
                  </a:lnTo>
                  <a:close/>
                  <a:moveTo>
                    <a:pt x="9677400" y="0"/>
                  </a:moveTo>
                  <a:lnTo>
                    <a:pt x="9690100" y="0"/>
                  </a:lnTo>
                  <a:lnTo>
                    <a:pt x="9690100" y="3175"/>
                  </a:lnTo>
                  <a:lnTo>
                    <a:pt x="9677400" y="3175"/>
                  </a:lnTo>
                  <a:close/>
                  <a:moveTo>
                    <a:pt x="9702800" y="0"/>
                  </a:moveTo>
                  <a:lnTo>
                    <a:pt x="9715500" y="0"/>
                  </a:lnTo>
                  <a:lnTo>
                    <a:pt x="9715500" y="3175"/>
                  </a:lnTo>
                  <a:lnTo>
                    <a:pt x="9702800" y="3175"/>
                  </a:lnTo>
                  <a:close/>
                  <a:moveTo>
                    <a:pt x="9728200" y="0"/>
                  </a:moveTo>
                  <a:lnTo>
                    <a:pt x="9740900" y="0"/>
                  </a:lnTo>
                  <a:lnTo>
                    <a:pt x="9740900" y="3175"/>
                  </a:lnTo>
                  <a:lnTo>
                    <a:pt x="9728200" y="3175"/>
                  </a:lnTo>
                  <a:close/>
                  <a:moveTo>
                    <a:pt x="9753600" y="0"/>
                  </a:moveTo>
                  <a:lnTo>
                    <a:pt x="9766300" y="0"/>
                  </a:lnTo>
                  <a:lnTo>
                    <a:pt x="9766300" y="3175"/>
                  </a:lnTo>
                  <a:lnTo>
                    <a:pt x="9753600" y="3175"/>
                  </a:lnTo>
                  <a:close/>
                  <a:moveTo>
                    <a:pt x="9779000" y="0"/>
                  </a:moveTo>
                  <a:lnTo>
                    <a:pt x="9791700" y="0"/>
                  </a:lnTo>
                  <a:lnTo>
                    <a:pt x="9791700" y="3175"/>
                  </a:lnTo>
                  <a:lnTo>
                    <a:pt x="9779000" y="3175"/>
                  </a:lnTo>
                  <a:close/>
                  <a:moveTo>
                    <a:pt x="9804400" y="0"/>
                  </a:moveTo>
                  <a:lnTo>
                    <a:pt x="9817100" y="0"/>
                  </a:lnTo>
                  <a:lnTo>
                    <a:pt x="9817100" y="3175"/>
                  </a:lnTo>
                  <a:lnTo>
                    <a:pt x="9804400" y="3175"/>
                  </a:lnTo>
                  <a:close/>
                  <a:moveTo>
                    <a:pt x="9829800" y="0"/>
                  </a:moveTo>
                  <a:lnTo>
                    <a:pt x="9842500" y="0"/>
                  </a:lnTo>
                  <a:lnTo>
                    <a:pt x="9842500" y="3175"/>
                  </a:lnTo>
                  <a:lnTo>
                    <a:pt x="9829800" y="3175"/>
                  </a:lnTo>
                  <a:close/>
                  <a:moveTo>
                    <a:pt x="9855200" y="0"/>
                  </a:moveTo>
                  <a:lnTo>
                    <a:pt x="9867900" y="0"/>
                  </a:lnTo>
                  <a:lnTo>
                    <a:pt x="9867900" y="3175"/>
                  </a:lnTo>
                  <a:lnTo>
                    <a:pt x="9855200" y="3175"/>
                  </a:lnTo>
                  <a:close/>
                  <a:moveTo>
                    <a:pt x="9880600" y="0"/>
                  </a:moveTo>
                  <a:lnTo>
                    <a:pt x="9893300" y="0"/>
                  </a:lnTo>
                  <a:lnTo>
                    <a:pt x="9893300" y="3175"/>
                  </a:lnTo>
                  <a:lnTo>
                    <a:pt x="9880600" y="3175"/>
                  </a:lnTo>
                  <a:close/>
                  <a:moveTo>
                    <a:pt x="9906000" y="0"/>
                  </a:moveTo>
                  <a:lnTo>
                    <a:pt x="9918700" y="0"/>
                  </a:lnTo>
                  <a:lnTo>
                    <a:pt x="9918700" y="3175"/>
                  </a:lnTo>
                  <a:lnTo>
                    <a:pt x="9906000" y="3175"/>
                  </a:lnTo>
                  <a:close/>
                  <a:moveTo>
                    <a:pt x="9931400" y="0"/>
                  </a:moveTo>
                  <a:lnTo>
                    <a:pt x="9944100" y="0"/>
                  </a:lnTo>
                  <a:lnTo>
                    <a:pt x="9944100" y="3175"/>
                  </a:lnTo>
                  <a:lnTo>
                    <a:pt x="9931400" y="3175"/>
                  </a:lnTo>
                  <a:close/>
                  <a:moveTo>
                    <a:pt x="9956800" y="0"/>
                  </a:moveTo>
                  <a:lnTo>
                    <a:pt x="9969500" y="0"/>
                  </a:lnTo>
                  <a:lnTo>
                    <a:pt x="9969500" y="3175"/>
                  </a:lnTo>
                  <a:lnTo>
                    <a:pt x="9956800" y="3175"/>
                  </a:lnTo>
                  <a:close/>
                  <a:moveTo>
                    <a:pt x="9982200" y="0"/>
                  </a:moveTo>
                  <a:lnTo>
                    <a:pt x="9994900" y="0"/>
                  </a:lnTo>
                  <a:lnTo>
                    <a:pt x="9994900" y="3175"/>
                  </a:lnTo>
                  <a:lnTo>
                    <a:pt x="9982200" y="3175"/>
                  </a:lnTo>
                  <a:close/>
                  <a:moveTo>
                    <a:pt x="10007600" y="0"/>
                  </a:moveTo>
                  <a:lnTo>
                    <a:pt x="10020300" y="0"/>
                  </a:lnTo>
                  <a:lnTo>
                    <a:pt x="10020300" y="3175"/>
                  </a:lnTo>
                  <a:lnTo>
                    <a:pt x="10007600" y="3175"/>
                  </a:lnTo>
                  <a:close/>
                  <a:moveTo>
                    <a:pt x="10033000" y="0"/>
                  </a:moveTo>
                  <a:lnTo>
                    <a:pt x="10045700" y="0"/>
                  </a:lnTo>
                  <a:lnTo>
                    <a:pt x="10045700" y="3175"/>
                  </a:lnTo>
                  <a:lnTo>
                    <a:pt x="10033000" y="3175"/>
                  </a:lnTo>
                  <a:close/>
                  <a:moveTo>
                    <a:pt x="10058400" y="0"/>
                  </a:moveTo>
                  <a:lnTo>
                    <a:pt x="10071100" y="0"/>
                  </a:lnTo>
                  <a:lnTo>
                    <a:pt x="10071100" y="3175"/>
                  </a:lnTo>
                  <a:lnTo>
                    <a:pt x="10058400" y="3175"/>
                  </a:lnTo>
                  <a:close/>
                  <a:moveTo>
                    <a:pt x="10083800" y="0"/>
                  </a:moveTo>
                  <a:lnTo>
                    <a:pt x="10096500" y="0"/>
                  </a:lnTo>
                  <a:lnTo>
                    <a:pt x="10096500" y="3175"/>
                  </a:lnTo>
                  <a:lnTo>
                    <a:pt x="10083800" y="3175"/>
                  </a:lnTo>
                  <a:close/>
                  <a:moveTo>
                    <a:pt x="10109200" y="0"/>
                  </a:moveTo>
                  <a:lnTo>
                    <a:pt x="10121900" y="0"/>
                  </a:lnTo>
                  <a:lnTo>
                    <a:pt x="10121900" y="3175"/>
                  </a:lnTo>
                  <a:lnTo>
                    <a:pt x="10109200" y="3175"/>
                  </a:lnTo>
                  <a:close/>
                  <a:moveTo>
                    <a:pt x="10134600" y="0"/>
                  </a:moveTo>
                  <a:lnTo>
                    <a:pt x="10147300" y="0"/>
                  </a:lnTo>
                  <a:lnTo>
                    <a:pt x="10147300" y="3175"/>
                  </a:lnTo>
                  <a:lnTo>
                    <a:pt x="10134600" y="3175"/>
                  </a:lnTo>
                  <a:close/>
                  <a:moveTo>
                    <a:pt x="10160000" y="0"/>
                  </a:moveTo>
                  <a:lnTo>
                    <a:pt x="10172700" y="0"/>
                  </a:lnTo>
                  <a:lnTo>
                    <a:pt x="10172700" y="3175"/>
                  </a:lnTo>
                  <a:lnTo>
                    <a:pt x="10160000" y="3175"/>
                  </a:lnTo>
                  <a:close/>
                  <a:moveTo>
                    <a:pt x="10185400" y="0"/>
                  </a:moveTo>
                  <a:lnTo>
                    <a:pt x="10198100" y="0"/>
                  </a:lnTo>
                  <a:lnTo>
                    <a:pt x="10198100" y="3175"/>
                  </a:lnTo>
                  <a:lnTo>
                    <a:pt x="10185400" y="3175"/>
                  </a:lnTo>
                  <a:close/>
                  <a:moveTo>
                    <a:pt x="10210800" y="0"/>
                  </a:moveTo>
                  <a:lnTo>
                    <a:pt x="10223500" y="0"/>
                  </a:lnTo>
                  <a:lnTo>
                    <a:pt x="10223500" y="3175"/>
                  </a:lnTo>
                  <a:lnTo>
                    <a:pt x="10210800" y="3175"/>
                  </a:lnTo>
                  <a:close/>
                  <a:moveTo>
                    <a:pt x="10236200" y="0"/>
                  </a:moveTo>
                  <a:lnTo>
                    <a:pt x="10248900" y="0"/>
                  </a:lnTo>
                  <a:lnTo>
                    <a:pt x="10248900" y="3175"/>
                  </a:lnTo>
                  <a:lnTo>
                    <a:pt x="10236200" y="3175"/>
                  </a:lnTo>
                  <a:close/>
                  <a:moveTo>
                    <a:pt x="10261600" y="0"/>
                  </a:moveTo>
                  <a:lnTo>
                    <a:pt x="10274300" y="0"/>
                  </a:lnTo>
                  <a:lnTo>
                    <a:pt x="10274300" y="3175"/>
                  </a:lnTo>
                  <a:lnTo>
                    <a:pt x="10261600" y="3175"/>
                  </a:lnTo>
                  <a:close/>
                  <a:moveTo>
                    <a:pt x="10287000" y="0"/>
                  </a:moveTo>
                  <a:lnTo>
                    <a:pt x="10299700" y="0"/>
                  </a:lnTo>
                  <a:lnTo>
                    <a:pt x="10299700" y="3175"/>
                  </a:lnTo>
                  <a:lnTo>
                    <a:pt x="10287000" y="3175"/>
                  </a:lnTo>
                  <a:close/>
                  <a:moveTo>
                    <a:pt x="10312400" y="0"/>
                  </a:moveTo>
                  <a:lnTo>
                    <a:pt x="10325100" y="0"/>
                  </a:lnTo>
                  <a:lnTo>
                    <a:pt x="10325100" y="3175"/>
                  </a:lnTo>
                  <a:lnTo>
                    <a:pt x="10312400" y="3175"/>
                  </a:lnTo>
                  <a:close/>
                  <a:moveTo>
                    <a:pt x="10337800" y="0"/>
                  </a:moveTo>
                  <a:lnTo>
                    <a:pt x="10350500" y="0"/>
                  </a:lnTo>
                  <a:lnTo>
                    <a:pt x="10350500" y="3175"/>
                  </a:lnTo>
                  <a:lnTo>
                    <a:pt x="10337800" y="3175"/>
                  </a:lnTo>
                  <a:close/>
                  <a:moveTo>
                    <a:pt x="10363200" y="0"/>
                  </a:moveTo>
                  <a:lnTo>
                    <a:pt x="10375900" y="0"/>
                  </a:lnTo>
                  <a:lnTo>
                    <a:pt x="10375900" y="3175"/>
                  </a:lnTo>
                  <a:lnTo>
                    <a:pt x="10363200" y="3175"/>
                  </a:lnTo>
                  <a:close/>
                  <a:moveTo>
                    <a:pt x="10388600" y="0"/>
                  </a:moveTo>
                  <a:lnTo>
                    <a:pt x="10401300" y="0"/>
                  </a:lnTo>
                  <a:lnTo>
                    <a:pt x="10401300" y="3175"/>
                  </a:lnTo>
                  <a:lnTo>
                    <a:pt x="10388600" y="3175"/>
                  </a:lnTo>
                  <a:close/>
                  <a:moveTo>
                    <a:pt x="10414000" y="0"/>
                  </a:moveTo>
                  <a:lnTo>
                    <a:pt x="10426700" y="0"/>
                  </a:lnTo>
                  <a:lnTo>
                    <a:pt x="10426700" y="3175"/>
                  </a:lnTo>
                  <a:lnTo>
                    <a:pt x="10414000" y="3175"/>
                  </a:lnTo>
                  <a:close/>
                  <a:moveTo>
                    <a:pt x="10439400" y="0"/>
                  </a:moveTo>
                  <a:lnTo>
                    <a:pt x="10452100" y="0"/>
                  </a:lnTo>
                  <a:lnTo>
                    <a:pt x="10452100" y="3175"/>
                  </a:lnTo>
                  <a:lnTo>
                    <a:pt x="10439400" y="3175"/>
                  </a:lnTo>
                  <a:close/>
                  <a:moveTo>
                    <a:pt x="10464800" y="0"/>
                  </a:moveTo>
                  <a:lnTo>
                    <a:pt x="10477500" y="0"/>
                  </a:lnTo>
                  <a:lnTo>
                    <a:pt x="10477500" y="3175"/>
                  </a:lnTo>
                  <a:lnTo>
                    <a:pt x="10464800" y="3175"/>
                  </a:lnTo>
                  <a:close/>
                  <a:moveTo>
                    <a:pt x="10490200" y="0"/>
                  </a:moveTo>
                  <a:lnTo>
                    <a:pt x="10502900" y="0"/>
                  </a:lnTo>
                  <a:lnTo>
                    <a:pt x="10502900" y="3175"/>
                  </a:lnTo>
                  <a:lnTo>
                    <a:pt x="10490200" y="3175"/>
                  </a:lnTo>
                  <a:close/>
                  <a:moveTo>
                    <a:pt x="10515600" y="0"/>
                  </a:moveTo>
                  <a:lnTo>
                    <a:pt x="10528300" y="0"/>
                  </a:lnTo>
                  <a:lnTo>
                    <a:pt x="10528300" y="3175"/>
                  </a:lnTo>
                  <a:lnTo>
                    <a:pt x="10515600" y="3175"/>
                  </a:lnTo>
                  <a:close/>
                  <a:moveTo>
                    <a:pt x="10541000" y="0"/>
                  </a:moveTo>
                  <a:lnTo>
                    <a:pt x="10553700" y="0"/>
                  </a:lnTo>
                  <a:lnTo>
                    <a:pt x="10553700" y="3175"/>
                  </a:lnTo>
                  <a:lnTo>
                    <a:pt x="10541000" y="3175"/>
                  </a:lnTo>
                  <a:close/>
                  <a:moveTo>
                    <a:pt x="10566400" y="0"/>
                  </a:moveTo>
                  <a:lnTo>
                    <a:pt x="10579100" y="0"/>
                  </a:lnTo>
                  <a:lnTo>
                    <a:pt x="10579100" y="3175"/>
                  </a:lnTo>
                  <a:lnTo>
                    <a:pt x="10566400" y="3175"/>
                  </a:lnTo>
                  <a:close/>
                  <a:moveTo>
                    <a:pt x="10591800" y="0"/>
                  </a:moveTo>
                  <a:lnTo>
                    <a:pt x="10604500" y="0"/>
                  </a:lnTo>
                  <a:lnTo>
                    <a:pt x="10604500" y="3175"/>
                  </a:lnTo>
                  <a:lnTo>
                    <a:pt x="10591800" y="3175"/>
                  </a:lnTo>
                  <a:close/>
                  <a:moveTo>
                    <a:pt x="10617200" y="0"/>
                  </a:moveTo>
                  <a:lnTo>
                    <a:pt x="10629900" y="0"/>
                  </a:lnTo>
                  <a:lnTo>
                    <a:pt x="10629900" y="3175"/>
                  </a:lnTo>
                  <a:lnTo>
                    <a:pt x="10617200" y="3175"/>
                  </a:lnTo>
                  <a:close/>
                  <a:moveTo>
                    <a:pt x="10642600" y="0"/>
                  </a:moveTo>
                  <a:lnTo>
                    <a:pt x="10655300" y="0"/>
                  </a:lnTo>
                  <a:lnTo>
                    <a:pt x="10655300" y="3175"/>
                  </a:lnTo>
                  <a:lnTo>
                    <a:pt x="10642600" y="3175"/>
                  </a:lnTo>
                  <a:close/>
                  <a:moveTo>
                    <a:pt x="10668000" y="0"/>
                  </a:moveTo>
                  <a:lnTo>
                    <a:pt x="10680700" y="0"/>
                  </a:lnTo>
                  <a:lnTo>
                    <a:pt x="10680700" y="3175"/>
                  </a:lnTo>
                  <a:lnTo>
                    <a:pt x="10668000" y="3175"/>
                  </a:lnTo>
                  <a:close/>
                  <a:moveTo>
                    <a:pt x="0" y="0"/>
                  </a:moveTo>
                  <a:lnTo>
                    <a:pt x="12700" y="0"/>
                  </a:lnTo>
                  <a:lnTo>
                    <a:pt x="12700" y="3175"/>
                  </a:lnTo>
                  <a:lnTo>
                    <a:pt x="0" y="3175"/>
                  </a:lnTo>
                  <a:close/>
                </a:path>
              </a:pathLst>
            </a:custGeom>
            <a:solidFill>
              <a:srgbClr val="000000"/>
            </a:solidFill>
          </p:spPr>
        </p:sp>
        <p:sp>
          <p:nvSpPr>
            <p:cNvPr name="Freeform 57" id="57"/>
            <p:cNvSpPr/>
            <p:nvPr/>
          </p:nvSpPr>
          <p:spPr>
            <a:xfrm flipH="false" flipV="false" rot="0">
              <a:off x="603504" y="63500"/>
              <a:ext cx="96012" cy="96012"/>
            </a:xfrm>
            <a:custGeom>
              <a:avLst/>
              <a:gdLst/>
              <a:ahLst/>
              <a:cxnLst/>
              <a:rect r="r" b="b" t="t" l="l"/>
              <a:pathLst>
                <a:path h="96012" w="96012">
                  <a:moveTo>
                    <a:pt x="48006" y="96012"/>
                  </a:moveTo>
                  <a:cubicBezTo>
                    <a:pt x="74549" y="96012"/>
                    <a:pt x="96012" y="74549"/>
                    <a:pt x="96012" y="48006"/>
                  </a:cubicBezTo>
                  <a:cubicBezTo>
                    <a:pt x="96012" y="21463"/>
                    <a:pt x="74549" y="0"/>
                    <a:pt x="48006" y="0"/>
                  </a:cubicBezTo>
                  <a:cubicBezTo>
                    <a:pt x="21463" y="0"/>
                    <a:pt x="0" y="21463"/>
                    <a:pt x="0" y="48006"/>
                  </a:cubicBezTo>
                  <a:cubicBezTo>
                    <a:pt x="0" y="74549"/>
                    <a:pt x="21463" y="96012"/>
                    <a:pt x="48006" y="96012"/>
                  </a:cubicBezTo>
                </a:path>
              </a:pathLst>
            </a:custGeom>
            <a:solidFill>
              <a:srgbClr val="000000"/>
            </a:solidFill>
          </p:spPr>
        </p:sp>
        <p:sp>
          <p:nvSpPr>
            <p:cNvPr name="Freeform 58" id="58"/>
            <p:cNvSpPr/>
            <p:nvPr/>
          </p:nvSpPr>
          <p:spPr>
            <a:xfrm flipH="false" flipV="false" rot="0">
              <a:off x="3051556" y="63500"/>
              <a:ext cx="96012" cy="96012"/>
            </a:xfrm>
            <a:custGeom>
              <a:avLst/>
              <a:gdLst/>
              <a:ahLst/>
              <a:cxnLst/>
              <a:rect r="r" b="b" t="t" l="l"/>
              <a:pathLst>
                <a:path h="96012" w="96012">
                  <a:moveTo>
                    <a:pt x="48006" y="96012"/>
                  </a:moveTo>
                  <a:cubicBezTo>
                    <a:pt x="74549" y="96012"/>
                    <a:pt x="96012" y="74549"/>
                    <a:pt x="96012" y="48006"/>
                  </a:cubicBezTo>
                  <a:cubicBezTo>
                    <a:pt x="96012" y="21463"/>
                    <a:pt x="74422" y="0"/>
                    <a:pt x="48006" y="0"/>
                  </a:cubicBezTo>
                  <a:cubicBezTo>
                    <a:pt x="21590" y="0"/>
                    <a:pt x="0" y="21463"/>
                    <a:pt x="0" y="48006"/>
                  </a:cubicBezTo>
                  <a:cubicBezTo>
                    <a:pt x="0" y="74549"/>
                    <a:pt x="21463" y="96012"/>
                    <a:pt x="48006" y="96012"/>
                  </a:cubicBezTo>
                </a:path>
              </a:pathLst>
            </a:custGeom>
            <a:solidFill>
              <a:srgbClr val="000000"/>
            </a:solidFill>
          </p:spPr>
        </p:sp>
      </p:grpSp>
      <p:sp>
        <p:nvSpPr>
          <p:cNvPr name="Freeform 59" id="59"/>
          <p:cNvSpPr/>
          <p:nvPr/>
        </p:nvSpPr>
        <p:spPr>
          <a:xfrm flipH="false" flipV="false" rot="0">
            <a:off x="7632001" y="1071020"/>
            <a:ext cx="2411997" cy="5577469"/>
          </a:xfrm>
          <a:custGeom>
            <a:avLst/>
            <a:gdLst/>
            <a:ahLst/>
            <a:cxnLst/>
            <a:rect r="r" b="b" t="t" l="l"/>
            <a:pathLst>
              <a:path h="5577469" w="2411997">
                <a:moveTo>
                  <a:pt x="0" y="0"/>
                </a:moveTo>
                <a:lnTo>
                  <a:pt x="2411997" y="0"/>
                </a:lnTo>
                <a:lnTo>
                  <a:pt x="2411997" y="5577468"/>
                </a:lnTo>
                <a:lnTo>
                  <a:pt x="0" y="5577468"/>
                </a:lnTo>
                <a:lnTo>
                  <a:pt x="0" y="0"/>
                </a:lnTo>
                <a:close/>
              </a:path>
            </a:pathLst>
          </a:custGeom>
          <a:blipFill>
            <a:blip r:embed="rId12"/>
            <a:stretch>
              <a:fillRect l="-563" t="0" r="-545" b="0"/>
            </a:stretch>
          </a:blipFill>
        </p:spPr>
      </p:sp>
      <p:grpSp>
        <p:nvGrpSpPr>
          <p:cNvPr name="Group 60" id="60"/>
          <p:cNvGrpSpPr>
            <a:grpSpLocks noChangeAspect="true"/>
          </p:cNvGrpSpPr>
          <p:nvPr/>
        </p:nvGrpSpPr>
        <p:grpSpPr>
          <a:xfrm rot="0">
            <a:off x="5372491" y="3493303"/>
            <a:ext cx="2395004" cy="1076963"/>
            <a:chOff x="0" y="0"/>
            <a:chExt cx="2395004" cy="1076960"/>
          </a:xfrm>
        </p:grpSpPr>
        <p:sp>
          <p:nvSpPr>
            <p:cNvPr name="Freeform 61" id="61"/>
            <p:cNvSpPr/>
            <p:nvPr/>
          </p:nvSpPr>
          <p:spPr>
            <a:xfrm flipH="false" flipV="false" rot="0">
              <a:off x="63500" y="65024"/>
              <a:ext cx="719963" cy="946785"/>
            </a:xfrm>
            <a:custGeom>
              <a:avLst/>
              <a:gdLst/>
              <a:ahLst/>
              <a:cxnLst/>
              <a:rect r="r" b="b" t="t" l="l"/>
              <a:pathLst>
                <a:path h="946785" w="719963">
                  <a:moveTo>
                    <a:pt x="0" y="0"/>
                  </a:moveTo>
                  <a:lnTo>
                    <a:pt x="719963" y="0"/>
                  </a:lnTo>
                  <a:lnTo>
                    <a:pt x="719963" y="166497"/>
                  </a:lnTo>
                  <a:lnTo>
                    <a:pt x="0" y="166497"/>
                  </a:lnTo>
                  <a:close/>
                  <a:moveTo>
                    <a:pt x="0" y="166497"/>
                  </a:moveTo>
                  <a:lnTo>
                    <a:pt x="719963" y="166497"/>
                  </a:lnTo>
                  <a:lnTo>
                    <a:pt x="719963" y="332994"/>
                  </a:lnTo>
                  <a:lnTo>
                    <a:pt x="0" y="332994"/>
                  </a:lnTo>
                  <a:close/>
                  <a:moveTo>
                    <a:pt x="0" y="332994"/>
                  </a:moveTo>
                  <a:lnTo>
                    <a:pt x="719963" y="332994"/>
                  </a:lnTo>
                  <a:lnTo>
                    <a:pt x="719963" y="499491"/>
                  </a:lnTo>
                  <a:lnTo>
                    <a:pt x="0" y="499491"/>
                  </a:lnTo>
                  <a:close/>
                  <a:moveTo>
                    <a:pt x="0" y="499491"/>
                  </a:moveTo>
                  <a:lnTo>
                    <a:pt x="719963" y="499491"/>
                  </a:lnTo>
                  <a:lnTo>
                    <a:pt x="719963" y="780288"/>
                  </a:lnTo>
                  <a:lnTo>
                    <a:pt x="0" y="780288"/>
                  </a:lnTo>
                  <a:close/>
                  <a:moveTo>
                    <a:pt x="0" y="780288"/>
                  </a:moveTo>
                  <a:lnTo>
                    <a:pt x="719963" y="780288"/>
                  </a:lnTo>
                  <a:lnTo>
                    <a:pt x="719963" y="946785"/>
                  </a:lnTo>
                  <a:lnTo>
                    <a:pt x="0" y="946785"/>
                  </a:lnTo>
                  <a:close/>
                </a:path>
              </a:pathLst>
            </a:custGeom>
            <a:solidFill>
              <a:srgbClr val="00A0E9"/>
            </a:solidFill>
          </p:spPr>
        </p:sp>
        <p:sp>
          <p:nvSpPr>
            <p:cNvPr name="Freeform 62" id="62"/>
            <p:cNvSpPr/>
            <p:nvPr/>
          </p:nvSpPr>
          <p:spPr>
            <a:xfrm flipH="false" flipV="false" rot="0">
              <a:off x="783463" y="63500"/>
              <a:ext cx="1548003" cy="3175"/>
            </a:xfrm>
            <a:custGeom>
              <a:avLst/>
              <a:gdLst/>
              <a:ahLst/>
              <a:cxnLst/>
              <a:rect r="r" b="b" t="t" l="l"/>
              <a:pathLst>
                <a:path h="3175" w="1548003">
                  <a:moveTo>
                    <a:pt x="0" y="0"/>
                  </a:moveTo>
                  <a:lnTo>
                    <a:pt x="1548003" y="0"/>
                  </a:lnTo>
                  <a:lnTo>
                    <a:pt x="1548003" y="3175"/>
                  </a:lnTo>
                  <a:lnTo>
                    <a:pt x="0" y="3175"/>
                  </a:lnTo>
                  <a:close/>
                </a:path>
              </a:pathLst>
            </a:custGeom>
            <a:solidFill>
              <a:srgbClr val="000000"/>
            </a:solidFill>
          </p:spPr>
        </p:sp>
        <p:sp>
          <p:nvSpPr>
            <p:cNvPr name="Freeform 63" id="63"/>
            <p:cNvSpPr/>
            <p:nvPr/>
          </p:nvSpPr>
          <p:spPr>
            <a:xfrm flipH="false" flipV="false" rot="0">
              <a:off x="783463" y="229997"/>
              <a:ext cx="1548003" cy="3175"/>
            </a:xfrm>
            <a:custGeom>
              <a:avLst/>
              <a:gdLst/>
              <a:ahLst/>
              <a:cxnLst/>
              <a:rect r="r" b="b" t="t" l="l"/>
              <a:pathLst>
                <a:path h="3175" w="1548003">
                  <a:moveTo>
                    <a:pt x="0" y="0"/>
                  </a:moveTo>
                  <a:lnTo>
                    <a:pt x="1548003" y="0"/>
                  </a:lnTo>
                  <a:lnTo>
                    <a:pt x="1548003" y="3175"/>
                  </a:lnTo>
                  <a:lnTo>
                    <a:pt x="0" y="3175"/>
                  </a:lnTo>
                  <a:close/>
                </a:path>
              </a:pathLst>
            </a:custGeom>
            <a:solidFill>
              <a:srgbClr val="000000"/>
            </a:solidFill>
          </p:spPr>
        </p:sp>
        <p:sp>
          <p:nvSpPr>
            <p:cNvPr name="Freeform 64" id="64"/>
            <p:cNvSpPr/>
            <p:nvPr/>
          </p:nvSpPr>
          <p:spPr>
            <a:xfrm flipH="false" flipV="false" rot="0">
              <a:off x="783463" y="396494"/>
              <a:ext cx="1548003" cy="3175"/>
            </a:xfrm>
            <a:custGeom>
              <a:avLst/>
              <a:gdLst/>
              <a:ahLst/>
              <a:cxnLst/>
              <a:rect r="r" b="b" t="t" l="l"/>
              <a:pathLst>
                <a:path h="3175" w="1548003">
                  <a:moveTo>
                    <a:pt x="0" y="0"/>
                  </a:moveTo>
                  <a:lnTo>
                    <a:pt x="1548003" y="0"/>
                  </a:lnTo>
                  <a:lnTo>
                    <a:pt x="1548003" y="3175"/>
                  </a:lnTo>
                  <a:lnTo>
                    <a:pt x="0" y="3175"/>
                  </a:lnTo>
                  <a:close/>
                </a:path>
              </a:pathLst>
            </a:custGeom>
            <a:solidFill>
              <a:srgbClr val="000000"/>
            </a:solidFill>
          </p:spPr>
        </p:sp>
        <p:sp>
          <p:nvSpPr>
            <p:cNvPr name="Freeform 65" id="65"/>
            <p:cNvSpPr/>
            <p:nvPr/>
          </p:nvSpPr>
          <p:spPr>
            <a:xfrm flipH="false" flipV="false" rot="0">
              <a:off x="783463" y="562991"/>
              <a:ext cx="1548003" cy="3175"/>
            </a:xfrm>
            <a:custGeom>
              <a:avLst/>
              <a:gdLst/>
              <a:ahLst/>
              <a:cxnLst/>
              <a:rect r="r" b="b" t="t" l="l"/>
              <a:pathLst>
                <a:path h="3175" w="1548003">
                  <a:moveTo>
                    <a:pt x="0" y="0"/>
                  </a:moveTo>
                  <a:lnTo>
                    <a:pt x="1548003" y="0"/>
                  </a:lnTo>
                  <a:lnTo>
                    <a:pt x="1548003" y="3175"/>
                  </a:lnTo>
                  <a:lnTo>
                    <a:pt x="0" y="3175"/>
                  </a:lnTo>
                  <a:close/>
                </a:path>
              </a:pathLst>
            </a:custGeom>
            <a:solidFill>
              <a:srgbClr val="000000"/>
            </a:solidFill>
          </p:spPr>
        </p:sp>
        <p:sp>
          <p:nvSpPr>
            <p:cNvPr name="Freeform 66" id="66"/>
            <p:cNvSpPr/>
            <p:nvPr/>
          </p:nvSpPr>
          <p:spPr>
            <a:xfrm flipH="false" flipV="false" rot="0">
              <a:off x="783463" y="843788"/>
              <a:ext cx="1548003" cy="3175"/>
            </a:xfrm>
            <a:custGeom>
              <a:avLst/>
              <a:gdLst/>
              <a:ahLst/>
              <a:cxnLst/>
              <a:rect r="r" b="b" t="t" l="l"/>
              <a:pathLst>
                <a:path h="3175" w="1548003">
                  <a:moveTo>
                    <a:pt x="0" y="0"/>
                  </a:moveTo>
                  <a:lnTo>
                    <a:pt x="1548003" y="0"/>
                  </a:lnTo>
                  <a:lnTo>
                    <a:pt x="1548003" y="3175"/>
                  </a:lnTo>
                  <a:lnTo>
                    <a:pt x="0" y="3175"/>
                  </a:lnTo>
                  <a:close/>
                </a:path>
              </a:pathLst>
            </a:custGeom>
            <a:solidFill>
              <a:srgbClr val="000000"/>
            </a:solidFill>
          </p:spPr>
        </p:sp>
        <p:sp>
          <p:nvSpPr>
            <p:cNvPr name="Freeform 67" id="67"/>
            <p:cNvSpPr/>
            <p:nvPr/>
          </p:nvSpPr>
          <p:spPr>
            <a:xfrm flipH="false" flipV="false" rot="0">
              <a:off x="783463" y="1010285"/>
              <a:ext cx="1548003" cy="3175"/>
            </a:xfrm>
            <a:custGeom>
              <a:avLst/>
              <a:gdLst/>
              <a:ahLst/>
              <a:cxnLst/>
              <a:rect r="r" b="b" t="t" l="l"/>
              <a:pathLst>
                <a:path h="3175" w="1548003">
                  <a:moveTo>
                    <a:pt x="0" y="0"/>
                  </a:moveTo>
                  <a:lnTo>
                    <a:pt x="1548003" y="0"/>
                  </a:lnTo>
                  <a:lnTo>
                    <a:pt x="1548003" y="3175"/>
                  </a:lnTo>
                  <a:lnTo>
                    <a:pt x="0" y="3175"/>
                  </a:lnTo>
                  <a:close/>
                </a:path>
              </a:pathLst>
            </a:custGeom>
            <a:solidFill>
              <a:srgbClr val="000000"/>
            </a:solidFill>
          </p:spPr>
        </p:sp>
        <p:sp>
          <p:nvSpPr>
            <p:cNvPr name="Freeform 68" id="68"/>
            <p:cNvSpPr/>
            <p:nvPr/>
          </p:nvSpPr>
          <p:spPr>
            <a:xfrm flipH="false" flipV="false" rot="0">
              <a:off x="63500" y="229997"/>
              <a:ext cx="719963" cy="3175"/>
            </a:xfrm>
            <a:custGeom>
              <a:avLst/>
              <a:gdLst/>
              <a:ahLst/>
              <a:cxnLst/>
              <a:rect r="r" b="b" t="t" l="l"/>
              <a:pathLst>
                <a:path h="3175" w="719963">
                  <a:moveTo>
                    <a:pt x="0" y="0"/>
                  </a:moveTo>
                  <a:lnTo>
                    <a:pt x="719963" y="0"/>
                  </a:lnTo>
                  <a:lnTo>
                    <a:pt x="719963" y="3175"/>
                  </a:lnTo>
                  <a:lnTo>
                    <a:pt x="0" y="3175"/>
                  </a:lnTo>
                  <a:close/>
                </a:path>
              </a:pathLst>
            </a:custGeom>
            <a:solidFill>
              <a:srgbClr val="FFFFFF"/>
            </a:solidFill>
          </p:spPr>
        </p:sp>
        <p:sp>
          <p:nvSpPr>
            <p:cNvPr name="Freeform 69" id="69"/>
            <p:cNvSpPr/>
            <p:nvPr/>
          </p:nvSpPr>
          <p:spPr>
            <a:xfrm flipH="false" flipV="false" rot="0">
              <a:off x="63500" y="396494"/>
              <a:ext cx="719963" cy="3175"/>
            </a:xfrm>
            <a:custGeom>
              <a:avLst/>
              <a:gdLst/>
              <a:ahLst/>
              <a:cxnLst/>
              <a:rect r="r" b="b" t="t" l="l"/>
              <a:pathLst>
                <a:path h="3175" w="719963">
                  <a:moveTo>
                    <a:pt x="0" y="0"/>
                  </a:moveTo>
                  <a:lnTo>
                    <a:pt x="719963" y="0"/>
                  </a:lnTo>
                  <a:lnTo>
                    <a:pt x="719963" y="3175"/>
                  </a:lnTo>
                  <a:lnTo>
                    <a:pt x="0" y="3175"/>
                  </a:lnTo>
                  <a:close/>
                </a:path>
              </a:pathLst>
            </a:custGeom>
            <a:solidFill>
              <a:srgbClr val="FFFFFF"/>
            </a:solidFill>
          </p:spPr>
        </p:sp>
        <p:sp>
          <p:nvSpPr>
            <p:cNvPr name="Freeform 70" id="70"/>
            <p:cNvSpPr/>
            <p:nvPr/>
          </p:nvSpPr>
          <p:spPr>
            <a:xfrm flipH="false" flipV="false" rot="0">
              <a:off x="63500" y="562991"/>
              <a:ext cx="719963" cy="3175"/>
            </a:xfrm>
            <a:custGeom>
              <a:avLst/>
              <a:gdLst/>
              <a:ahLst/>
              <a:cxnLst/>
              <a:rect r="r" b="b" t="t" l="l"/>
              <a:pathLst>
                <a:path h="3175" w="719963">
                  <a:moveTo>
                    <a:pt x="0" y="0"/>
                  </a:moveTo>
                  <a:lnTo>
                    <a:pt x="719963" y="0"/>
                  </a:lnTo>
                  <a:lnTo>
                    <a:pt x="719963" y="3175"/>
                  </a:lnTo>
                  <a:lnTo>
                    <a:pt x="0" y="3175"/>
                  </a:lnTo>
                  <a:close/>
                </a:path>
              </a:pathLst>
            </a:custGeom>
            <a:solidFill>
              <a:srgbClr val="FFFFFF"/>
            </a:solidFill>
          </p:spPr>
        </p:sp>
        <p:sp>
          <p:nvSpPr>
            <p:cNvPr name="Freeform 71" id="71"/>
            <p:cNvSpPr/>
            <p:nvPr/>
          </p:nvSpPr>
          <p:spPr>
            <a:xfrm flipH="false" flipV="false" rot="0">
              <a:off x="63500" y="843788"/>
              <a:ext cx="719963" cy="3175"/>
            </a:xfrm>
            <a:custGeom>
              <a:avLst/>
              <a:gdLst/>
              <a:ahLst/>
              <a:cxnLst/>
              <a:rect r="r" b="b" t="t" l="l"/>
              <a:pathLst>
                <a:path h="3175" w="719963">
                  <a:moveTo>
                    <a:pt x="0" y="0"/>
                  </a:moveTo>
                  <a:lnTo>
                    <a:pt x="719963" y="0"/>
                  </a:lnTo>
                  <a:lnTo>
                    <a:pt x="719963" y="3175"/>
                  </a:lnTo>
                  <a:lnTo>
                    <a:pt x="0" y="3175"/>
                  </a:lnTo>
                  <a:close/>
                </a:path>
              </a:pathLst>
            </a:custGeom>
            <a:solidFill>
              <a:srgbClr val="FFFFFF"/>
            </a:solidFill>
          </p:spPr>
        </p:sp>
      </p:grpSp>
      <p:grpSp>
        <p:nvGrpSpPr>
          <p:cNvPr name="Group 72" id="72"/>
          <p:cNvGrpSpPr>
            <a:grpSpLocks noChangeAspect="true"/>
          </p:cNvGrpSpPr>
          <p:nvPr/>
        </p:nvGrpSpPr>
        <p:grpSpPr>
          <a:xfrm rot="0">
            <a:off x="5372491" y="4818545"/>
            <a:ext cx="2395004" cy="1076954"/>
            <a:chOff x="0" y="0"/>
            <a:chExt cx="2395004" cy="1076960"/>
          </a:xfrm>
        </p:grpSpPr>
        <p:sp>
          <p:nvSpPr>
            <p:cNvPr name="Freeform 73" id="73"/>
            <p:cNvSpPr/>
            <p:nvPr/>
          </p:nvSpPr>
          <p:spPr>
            <a:xfrm flipH="false" flipV="false" rot="0">
              <a:off x="63500" y="65024"/>
              <a:ext cx="719963" cy="946785"/>
            </a:xfrm>
            <a:custGeom>
              <a:avLst/>
              <a:gdLst/>
              <a:ahLst/>
              <a:cxnLst/>
              <a:rect r="r" b="b" t="t" l="l"/>
              <a:pathLst>
                <a:path h="946785" w="719963">
                  <a:moveTo>
                    <a:pt x="0" y="0"/>
                  </a:moveTo>
                  <a:lnTo>
                    <a:pt x="719963" y="0"/>
                  </a:lnTo>
                  <a:lnTo>
                    <a:pt x="719963" y="166497"/>
                  </a:lnTo>
                  <a:lnTo>
                    <a:pt x="0" y="166497"/>
                  </a:lnTo>
                  <a:close/>
                  <a:moveTo>
                    <a:pt x="0" y="166497"/>
                  </a:moveTo>
                  <a:lnTo>
                    <a:pt x="719963" y="166497"/>
                  </a:lnTo>
                  <a:lnTo>
                    <a:pt x="719963" y="332994"/>
                  </a:lnTo>
                  <a:lnTo>
                    <a:pt x="0" y="332994"/>
                  </a:lnTo>
                  <a:close/>
                  <a:moveTo>
                    <a:pt x="0" y="332994"/>
                  </a:moveTo>
                  <a:lnTo>
                    <a:pt x="719963" y="332994"/>
                  </a:lnTo>
                  <a:lnTo>
                    <a:pt x="719963" y="499491"/>
                  </a:lnTo>
                  <a:lnTo>
                    <a:pt x="0" y="499491"/>
                  </a:lnTo>
                  <a:close/>
                  <a:moveTo>
                    <a:pt x="0" y="499491"/>
                  </a:moveTo>
                  <a:lnTo>
                    <a:pt x="719963" y="499491"/>
                  </a:lnTo>
                  <a:lnTo>
                    <a:pt x="719963" y="780288"/>
                  </a:lnTo>
                  <a:lnTo>
                    <a:pt x="0" y="780288"/>
                  </a:lnTo>
                  <a:close/>
                  <a:moveTo>
                    <a:pt x="0" y="780288"/>
                  </a:moveTo>
                  <a:lnTo>
                    <a:pt x="719963" y="780288"/>
                  </a:lnTo>
                  <a:lnTo>
                    <a:pt x="719963" y="946785"/>
                  </a:lnTo>
                  <a:lnTo>
                    <a:pt x="0" y="946785"/>
                  </a:lnTo>
                  <a:close/>
                </a:path>
              </a:pathLst>
            </a:custGeom>
            <a:solidFill>
              <a:srgbClr val="00A0E9"/>
            </a:solidFill>
          </p:spPr>
        </p:sp>
        <p:sp>
          <p:nvSpPr>
            <p:cNvPr name="Freeform 74" id="74"/>
            <p:cNvSpPr/>
            <p:nvPr/>
          </p:nvSpPr>
          <p:spPr>
            <a:xfrm flipH="false" flipV="false" rot="0">
              <a:off x="783463" y="63500"/>
              <a:ext cx="1548003" cy="3175"/>
            </a:xfrm>
            <a:custGeom>
              <a:avLst/>
              <a:gdLst/>
              <a:ahLst/>
              <a:cxnLst/>
              <a:rect r="r" b="b" t="t" l="l"/>
              <a:pathLst>
                <a:path h="3175" w="1548003">
                  <a:moveTo>
                    <a:pt x="0" y="0"/>
                  </a:moveTo>
                  <a:lnTo>
                    <a:pt x="1548003" y="0"/>
                  </a:lnTo>
                  <a:lnTo>
                    <a:pt x="1548003" y="3175"/>
                  </a:lnTo>
                  <a:lnTo>
                    <a:pt x="0" y="3175"/>
                  </a:lnTo>
                  <a:close/>
                </a:path>
              </a:pathLst>
            </a:custGeom>
            <a:solidFill>
              <a:srgbClr val="000000"/>
            </a:solidFill>
          </p:spPr>
        </p:sp>
        <p:sp>
          <p:nvSpPr>
            <p:cNvPr name="Freeform 75" id="75"/>
            <p:cNvSpPr/>
            <p:nvPr/>
          </p:nvSpPr>
          <p:spPr>
            <a:xfrm flipH="false" flipV="false" rot="0">
              <a:off x="783463" y="229997"/>
              <a:ext cx="1548003" cy="3175"/>
            </a:xfrm>
            <a:custGeom>
              <a:avLst/>
              <a:gdLst/>
              <a:ahLst/>
              <a:cxnLst/>
              <a:rect r="r" b="b" t="t" l="l"/>
              <a:pathLst>
                <a:path h="3175" w="1548003">
                  <a:moveTo>
                    <a:pt x="0" y="0"/>
                  </a:moveTo>
                  <a:lnTo>
                    <a:pt x="1548003" y="0"/>
                  </a:lnTo>
                  <a:lnTo>
                    <a:pt x="1548003" y="3175"/>
                  </a:lnTo>
                  <a:lnTo>
                    <a:pt x="0" y="3175"/>
                  </a:lnTo>
                  <a:close/>
                </a:path>
              </a:pathLst>
            </a:custGeom>
            <a:solidFill>
              <a:srgbClr val="000000"/>
            </a:solidFill>
          </p:spPr>
        </p:sp>
        <p:sp>
          <p:nvSpPr>
            <p:cNvPr name="Freeform 76" id="76"/>
            <p:cNvSpPr/>
            <p:nvPr/>
          </p:nvSpPr>
          <p:spPr>
            <a:xfrm flipH="false" flipV="false" rot="0">
              <a:off x="783463" y="396494"/>
              <a:ext cx="1548003" cy="3175"/>
            </a:xfrm>
            <a:custGeom>
              <a:avLst/>
              <a:gdLst/>
              <a:ahLst/>
              <a:cxnLst/>
              <a:rect r="r" b="b" t="t" l="l"/>
              <a:pathLst>
                <a:path h="3175" w="1548003">
                  <a:moveTo>
                    <a:pt x="0" y="0"/>
                  </a:moveTo>
                  <a:lnTo>
                    <a:pt x="1548003" y="0"/>
                  </a:lnTo>
                  <a:lnTo>
                    <a:pt x="1548003" y="3175"/>
                  </a:lnTo>
                  <a:lnTo>
                    <a:pt x="0" y="3175"/>
                  </a:lnTo>
                  <a:close/>
                </a:path>
              </a:pathLst>
            </a:custGeom>
            <a:solidFill>
              <a:srgbClr val="000000"/>
            </a:solidFill>
          </p:spPr>
        </p:sp>
        <p:sp>
          <p:nvSpPr>
            <p:cNvPr name="Freeform 77" id="77"/>
            <p:cNvSpPr/>
            <p:nvPr/>
          </p:nvSpPr>
          <p:spPr>
            <a:xfrm flipH="false" flipV="false" rot="0">
              <a:off x="783463" y="562991"/>
              <a:ext cx="1548003" cy="3175"/>
            </a:xfrm>
            <a:custGeom>
              <a:avLst/>
              <a:gdLst/>
              <a:ahLst/>
              <a:cxnLst/>
              <a:rect r="r" b="b" t="t" l="l"/>
              <a:pathLst>
                <a:path h="3175" w="1548003">
                  <a:moveTo>
                    <a:pt x="0" y="0"/>
                  </a:moveTo>
                  <a:lnTo>
                    <a:pt x="1548003" y="0"/>
                  </a:lnTo>
                  <a:lnTo>
                    <a:pt x="1548003" y="3175"/>
                  </a:lnTo>
                  <a:lnTo>
                    <a:pt x="0" y="3175"/>
                  </a:lnTo>
                  <a:close/>
                </a:path>
              </a:pathLst>
            </a:custGeom>
            <a:solidFill>
              <a:srgbClr val="000000"/>
            </a:solidFill>
          </p:spPr>
        </p:sp>
        <p:sp>
          <p:nvSpPr>
            <p:cNvPr name="Freeform 78" id="78"/>
            <p:cNvSpPr/>
            <p:nvPr/>
          </p:nvSpPr>
          <p:spPr>
            <a:xfrm flipH="false" flipV="false" rot="0">
              <a:off x="783463" y="843788"/>
              <a:ext cx="1548003" cy="3175"/>
            </a:xfrm>
            <a:custGeom>
              <a:avLst/>
              <a:gdLst/>
              <a:ahLst/>
              <a:cxnLst/>
              <a:rect r="r" b="b" t="t" l="l"/>
              <a:pathLst>
                <a:path h="3175" w="1548003">
                  <a:moveTo>
                    <a:pt x="0" y="0"/>
                  </a:moveTo>
                  <a:lnTo>
                    <a:pt x="1548003" y="0"/>
                  </a:lnTo>
                  <a:lnTo>
                    <a:pt x="1548003" y="3175"/>
                  </a:lnTo>
                  <a:lnTo>
                    <a:pt x="0" y="3175"/>
                  </a:lnTo>
                  <a:close/>
                </a:path>
              </a:pathLst>
            </a:custGeom>
            <a:solidFill>
              <a:srgbClr val="000000"/>
            </a:solidFill>
          </p:spPr>
        </p:sp>
        <p:sp>
          <p:nvSpPr>
            <p:cNvPr name="Freeform 79" id="79"/>
            <p:cNvSpPr/>
            <p:nvPr/>
          </p:nvSpPr>
          <p:spPr>
            <a:xfrm flipH="false" flipV="false" rot="0">
              <a:off x="783463" y="1010285"/>
              <a:ext cx="1548003" cy="3175"/>
            </a:xfrm>
            <a:custGeom>
              <a:avLst/>
              <a:gdLst/>
              <a:ahLst/>
              <a:cxnLst/>
              <a:rect r="r" b="b" t="t" l="l"/>
              <a:pathLst>
                <a:path h="3175" w="1548003">
                  <a:moveTo>
                    <a:pt x="0" y="0"/>
                  </a:moveTo>
                  <a:lnTo>
                    <a:pt x="1548003" y="0"/>
                  </a:lnTo>
                  <a:lnTo>
                    <a:pt x="1548003" y="3175"/>
                  </a:lnTo>
                  <a:lnTo>
                    <a:pt x="0" y="3175"/>
                  </a:lnTo>
                  <a:close/>
                </a:path>
              </a:pathLst>
            </a:custGeom>
            <a:solidFill>
              <a:srgbClr val="000000"/>
            </a:solidFill>
          </p:spPr>
        </p:sp>
        <p:sp>
          <p:nvSpPr>
            <p:cNvPr name="Freeform 80" id="80"/>
            <p:cNvSpPr/>
            <p:nvPr/>
          </p:nvSpPr>
          <p:spPr>
            <a:xfrm flipH="false" flipV="false" rot="0">
              <a:off x="63500" y="229997"/>
              <a:ext cx="719963" cy="3175"/>
            </a:xfrm>
            <a:custGeom>
              <a:avLst/>
              <a:gdLst/>
              <a:ahLst/>
              <a:cxnLst/>
              <a:rect r="r" b="b" t="t" l="l"/>
              <a:pathLst>
                <a:path h="3175" w="719963">
                  <a:moveTo>
                    <a:pt x="0" y="0"/>
                  </a:moveTo>
                  <a:lnTo>
                    <a:pt x="719963" y="0"/>
                  </a:lnTo>
                  <a:lnTo>
                    <a:pt x="719963" y="3175"/>
                  </a:lnTo>
                  <a:lnTo>
                    <a:pt x="0" y="3175"/>
                  </a:lnTo>
                  <a:close/>
                </a:path>
              </a:pathLst>
            </a:custGeom>
            <a:solidFill>
              <a:srgbClr val="FFFFFF"/>
            </a:solidFill>
          </p:spPr>
        </p:sp>
        <p:sp>
          <p:nvSpPr>
            <p:cNvPr name="Freeform 81" id="81"/>
            <p:cNvSpPr/>
            <p:nvPr/>
          </p:nvSpPr>
          <p:spPr>
            <a:xfrm flipH="false" flipV="false" rot="0">
              <a:off x="63500" y="396494"/>
              <a:ext cx="719963" cy="3175"/>
            </a:xfrm>
            <a:custGeom>
              <a:avLst/>
              <a:gdLst/>
              <a:ahLst/>
              <a:cxnLst/>
              <a:rect r="r" b="b" t="t" l="l"/>
              <a:pathLst>
                <a:path h="3175" w="719963">
                  <a:moveTo>
                    <a:pt x="0" y="0"/>
                  </a:moveTo>
                  <a:lnTo>
                    <a:pt x="719963" y="0"/>
                  </a:lnTo>
                  <a:lnTo>
                    <a:pt x="719963" y="3175"/>
                  </a:lnTo>
                  <a:lnTo>
                    <a:pt x="0" y="3175"/>
                  </a:lnTo>
                  <a:close/>
                </a:path>
              </a:pathLst>
            </a:custGeom>
            <a:solidFill>
              <a:srgbClr val="FFFFFF"/>
            </a:solidFill>
          </p:spPr>
        </p:sp>
        <p:sp>
          <p:nvSpPr>
            <p:cNvPr name="Freeform 82" id="82"/>
            <p:cNvSpPr/>
            <p:nvPr/>
          </p:nvSpPr>
          <p:spPr>
            <a:xfrm flipH="false" flipV="false" rot="0">
              <a:off x="63500" y="562991"/>
              <a:ext cx="719963" cy="3175"/>
            </a:xfrm>
            <a:custGeom>
              <a:avLst/>
              <a:gdLst/>
              <a:ahLst/>
              <a:cxnLst/>
              <a:rect r="r" b="b" t="t" l="l"/>
              <a:pathLst>
                <a:path h="3175" w="719963">
                  <a:moveTo>
                    <a:pt x="0" y="0"/>
                  </a:moveTo>
                  <a:lnTo>
                    <a:pt x="719963" y="0"/>
                  </a:lnTo>
                  <a:lnTo>
                    <a:pt x="719963" y="3175"/>
                  </a:lnTo>
                  <a:lnTo>
                    <a:pt x="0" y="3175"/>
                  </a:lnTo>
                  <a:close/>
                </a:path>
              </a:pathLst>
            </a:custGeom>
            <a:solidFill>
              <a:srgbClr val="FFFFFF"/>
            </a:solidFill>
          </p:spPr>
        </p:sp>
        <p:sp>
          <p:nvSpPr>
            <p:cNvPr name="Freeform 83" id="83"/>
            <p:cNvSpPr/>
            <p:nvPr/>
          </p:nvSpPr>
          <p:spPr>
            <a:xfrm flipH="false" flipV="false" rot="0">
              <a:off x="63500" y="843788"/>
              <a:ext cx="719963" cy="3175"/>
            </a:xfrm>
            <a:custGeom>
              <a:avLst/>
              <a:gdLst/>
              <a:ahLst/>
              <a:cxnLst/>
              <a:rect r="r" b="b" t="t" l="l"/>
              <a:pathLst>
                <a:path h="3175" w="719963">
                  <a:moveTo>
                    <a:pt x="0" y="0"/>
                  </a:moveTo>
                  <a:lnTo>
                    <a:pt x="719963" y="0"/>
                  </a:lnTo>
                  <a:lnTo>
                    <a:pt x="719963" y="3175"/>
                  </a:lnTo>
                  <a:lnTo>
                    <a:pt x="0" y="3175"/>
                  </a:lnTo>
                  <a:close/>
                </a:path>
              </a:pathLst>
            </a:custGeom>
            <a:solidFill>
              <a:srgbClr val="FFFFFF"/>
            </a:solidFill>
          </p:spPr>
        </p:sp>
      </p:grpSp>
      <p:sp>
        <p:nvSpPr>
          <p:cNvPr name="Freeform 84" id="84"/>
          <p:cNvSpPr/>
          <p:nvPr/>
        </p:nvSpPr>
        <p:spPr>
          <a:xfrm flipH="false" flipV="false" rot="0">
            <a:off x="11946950" y="4059355"/>
            <a:ext cx="591360" cy="200558"/>
          </a:xfrm>
          <a:custGeom>
            <a:avLst/>
            <a:gdLst/>
            <a:ahLst/>
            <a:cxnLst/>
            <a:rect r="r" b="b" t="t" l="l"/>
            <a:pathLst>
              <a:path h="200558" w="591360">
                <a:moveTo>
                  <a:pt x="0" y="0"/>
                </a:moveTo>
                <a:lnTo>
                  <a:pt x="591360" y="0"/>
                </a:lnTo>
                <a:lnTo>
                  <a:pt x="591360" y="200558"/>
                </a:lnTo>
                <a:lnTo>
                  <a:pt x="0" y="200558"/>
                </a:lnTo>
                <a:lnTo>
                  <a:pt x="0" y="0"/>
                </a:lnTo>
                <a:close/>
              </a:path>
            </a:pathLst>
          </a:custGeom>
          <a:blipFill>
            <a:blip r:embed="rId13"/>
            <a:stretch>
              <a:fillRect l="-2240" t="-6777" r="0" b="-6781"/>
            </a:stretch>
          </a:blipFill>
        </p:spPr>
      </p:sp>
      <p:sp>
        <p:nvSpPr>
          <p:cNvPr name="Freeform 85" id="85"/>
          <p:cNvSpPr/>
          <p:nvPr/>
        </p:nvSpPr>
        <p:spPr>
          <a:xfrm flipH="false" flipV="false" rot="0">
            <a:off x="11617604" y="4082767"/>
            <a:ext cx="209988" cy="149904"/>
          </a:xfrm>
          <a:custGeom>
            <a:avLst/>
            <a:gdLst/>
            <a:ahLst/>
            <a:cxnLst/>
            <a:rect r="r" b="b" t="t" l="l"/>
            <a:pathLst>
              <a:path h="149904" w="209988">
                <a:moveTo>
                  <a:pt x="0" y="0"/>
                </a:moveTo>
                <a:lnTo>
                  <a:pt x="209989" y="0"/>
                </a:lnTo>
                <a:lnTo>
                  <a:pt x="209989" y="149905"/>
                </a:lnTo>
                <a:lnTo>
                  <a:pt x="0" y="149905"/>
                </a:lnTo>
                <a:lnTo>
                  <a:pt x="0" y="0"/>
                </a:lnTo>
                <a:close/>
              </a:path>
            </a:pathLst>
          </a:custGeom>
          <a:blipFill>
            <a:blip r:embed="rId14"/>
            <a:stretch>
              <a:fillRect l="-3" t="-2" r="0" b="2"/>
            </a:stretch>
          </a:blipFill>
        </p:spPr>
      </p:sp>
      <p:grpSp>
        <p:nvGrpSpPr>
          <p:cNvPr name="Group 86" id="86"/>
          <p:cNvGrpSpPr>
            <a:grpSpLocks noChangeAspect="true"/>
          </p:cNvGrpSpPr>
          <p:nvPr/>
        </p:nvGrpSpPr>
        <p:grpSpPr>
          <a:xfrm rot="0">
            <a:off x="11168501" y="4035342"/>
            <a:ext cx="440303" cy="253003"/>
            <a:chOff x="0" y="0"/>
            <a:chExt cx="440296" cy="253009"/>
          </a:xfrm>
        </p:grpSpPr>
        <p:sp>
          <p:nvSpPr>
            <p:cNvPr name="Freeform 87" id="87"/>
            <p:cNvSpPr/>
            <p:nvPr/>
          </p:nvSpPr>
          <p:spPr>
            <a:xfrm flipH="false" flipV="false" rot="0">
              <a:off x="83439" y="136144"/>
              <a:ext cx="54864" cy="53340"/>
            </a:xfrm>
            <a:custGeom>
              <a:avLst/>
              <a:gdLst/>
              <a:ahLst/>
              <a:cxnLst/>
              <a:rect r="r" b="b" t="t" l="l"/>
              <a:pathLst>
                <a:path h="53340" w="54864">
                  <a:moveTo>
                    <a:pt x="14986" y="14986"/>
                  </a:moveTo>
                  <a:lnTo>
                    <a:pt x="54864" y="14986"/>
                  </a:lnTo>
                  <a:lnTo>
                    <a:pt x="54864" y="0"/>
                  </a:lnTo>
                  <a:lnTo>
                    <a:pt x="508" y="0"/>
                  </a:lnTo>
                  <a:lnTo>
                    <a:pt x="0" y="0"/>
                  </a:lnTo>
                  <a:lnTo>
                    <a:pt x="0" y="53340"/>
                  </a:lnTo>
                  <a:lnTo>
                    <a:pt x="14478" y="53340"/>
                  </a:lnTo>
                  <a:lnTo>
                    <a:pt x="14478" y="15240"/>
                  </a:lnTo>
                  <a:close/>
                </a:path>
              </a:pathLst>
            </a:custGeom>
            <a:solidFill>
              <a:srgbClr val="000000"/>
            </a:solidFill>
          </p:spPr>
        </p:sp>
        <p:sp>
          <p:nvSpPr>
            <p:cNvPr name="Freeform 88" id="88"/>
            <p:cNvSpPr/>
            <p:nvPr/>
          </p:nvSpPr>
          <p:spPr>
            <a:xfrm flipH="false" flipV="false" rot="0">
              <a:off x="83439" y="83566"/>
              <a:ext cx="151765" cy="85598"/>
            </a:xfrm>
            <a:custGeom>
              <a:avLst/>
              <a:gdLst/>
              <a:ahLst/>
              <a:cxnLst/>
              <a:rect r="r" b="b" t="t" l="l"/>
              <a:pathLst>
                <a:path h="85598" w="151765">
                  <a:moveTo>
                    <a:pt x="0" y="127"/>
                  </a:moveTo>
                  <a:lnTo>
                    <a:pt x="108966" y="127"/>
                  </a:lnTo>
                  <a:lnTo>
                    <a:pt x="109220" y="0"/>
                  </a:lnTo>
                  <a:cubicBezTo>
                    <a:pt x="132715" y="254"/>
                    <a:pt x="151765" y="19304"/>
                    <a:pt x="151765" y="42799"/>
                  </a:cubicBezTo>
                  <a:cubicBezTo>
                    <a:pt x="151765" y="66294"/>
                    <a:pt x="132715" y="85471"/>
                    <a:pt x="109093" y="85598"/>
                  </a:cubicBezTo>
                  <a:lnTo>
                    <a:pt x="108712" y="85598"/>
                  </a:lnTo>
                  <a:lnTo>
                    <a:pt x="82042" y="85598"/>
                  </a:lnTo>
                  <a:lnTo>
                    <a:pt x="82042" y="31496"/>
                  </a:lnTo>
                  <a:lnTo>
                    <a:pt x="97028" y="31496"/>
                  </a:lnTo>
                  <a:lnTo>
                    <a:pt x="97028" y="70866"/>
                  </a:lnTo>
                  <a:lnTo>
                    <a:pt x="98298" y="70866"/>
                  </a:lnTo>
                  <a:lnTo>
                    <a:pt x="108712" y="70866"/>
                  </a:lnTo>
                  <a:lnTo>
                    <a:pt x="109220" y="70866"/>
                  </a:lnTo>
                  <a:cubicBezTo>
                    <a:pt x="124460" y="70612"/>
                    <a:pt x="136652" y="58166"/>
                    <a:pt x="136652" y="42926"/>
                  </a:cubicBezTo>
                  <a:cubicBezTo>
                    <a:pt x="136652" y="27686"/>
                    <a:pt x="124333" y="15113"/>
                    <a:pt x="108966" y="14986"/>
                  </a:cubicBezTo>
                  <a:lnTo>
                    <a:pt x="14859" y="14986"/>
                  </a:lnTo>
                  <a:lnTo>
                    <a:pt x="14478" y="14986"/>
                  </a:lnTo>
                  <a:lnTo>
                    <a:pt x="14478" y="31242"/>
                  </a:lnTo>
                  <a:lnTo>
                    <a:pt x="14478" y="31496"/>
                  </a:lnTo>
                  <a:lnTo>
                    <a:pt x="54610" y="31496"/>
                  </a:lnTo>
                  <a:lnTo>
                    <a:pt x="54610" y="46482"/>
                  </a:lnTo>
                  <a:lnTo>
                    <a:pt x="127" y="46482"/>
                  </a:lnTo>
                  <a:lnTo>
                    <a:pt x="0" y="46482"/>
                  </a:lnTo>
                  <a:close/>
                </a:path>
              </a:pathLst>
            </a:custGeom>
            <a:solidFill>
              <a:srgbClr val="000000"/>
            </a:solidFill>
          </p:spPr>
        </p:sp>
        <p:sp>
          <p:nvSpPr>
            <p:cNvPr name="Freeform 89" id="89"/>
            <p:cNvSpPr/>
            <p:nvPr/>
          </p:nvSpPr>
          <p:spPr>
            <a:xfrm flipH="false" flipV="false" rot="0">
              <a:off x="301625" y="64008"/>
              <a:ext cx="75184" cy="110998"/>
            </a:xfrm>
            <a:custGeom>
              <a:avLst/>
              <a:gdLst/>
              <a:ahLst/>
              <a:cxnLst/>
              <a:rect r="r" b="b" t="t" l="l"/>
              <a:pathLst>
                <a:path h="110998" w="75184">
                  <a:moveTo>
                    <a:pt x="0" y="127"/>
                  </a:moveTo>
                  <a:lnTo>
                    <a:pt x="65786" y="110998"/>
                  </a:lnTo>
                  <a:lnTo>
                    <a:pt x="75184" y="95377"/>
                  </a:lnTo>
                  <a:lnTo>
                    <a:pt x="16891" y="0"/>
                  </a:lnTo>
                  <a:close/>
                </a:path>
              </a:pathLst>
            </a:custGeom>
            <a:solidFill>
              <a:srgbClr val="000000"/>
            </a:solidFill>
          </p:spPr>
        </p:sp>
        <p:sp>
          <p:nvSpPr>
            <p:cNvPr name="Freeform 90" id="90"/>
            <p:cNvSpPr/>
            <p:nvPr/>
          </p:nvSpPr>
          <p:spPr>
            <a:xfrm flipH="false" flipV="false" rot="0">
              <a:off x="234061" y="77089"/>
              <a:ext cx="123063" cy="112395"/>
            </a:xfrm>
            <a:custGeom>
              <a:avLst/>
              <a:gdLst/>
              <a:ahLst/>
              <a:cxnLst/>
              <a:rect r="r" b="b" t="t" l="l"/>
              <a:pathLst>
                <a:path h="112395" w="123063">
                  <a:moveTo>
                    <a:pt x="0" y="112395"/>
                  </a:moveTo>
                  <a:lnTo>
                    <a:pt x="67437" y="0"/>
                  </a:lnTo>
                  <a:lnTo>
                    <a:pt x="123063" y="92075"/>
                  </a:lnTo>
                  <a:lnTo>
                    <a:pt x="46482" y="92075"/>
                  </a:lnTo>
                  <a:lnTo>
                    <a:pt x="46482" y="77724"/>
                  </a:lnTo>
                  <a:lnTo>
                    <a:pt x="96266" y="77724"/>
                  </a:lnTo>
                  <a:lnTo>
                    <a:pt x="67437" y="29718"/>
                  </a:lnTo>
                  <a:lnTo>
                    <a:pt x="20320" y="112395"/>
                  </a:lnTo>
                  <a:close/>
                </a:path>
              </a:pathLst>
            </a:custGeom>
            <a:solidFill>
              <a:srgbClr val="000000"/>
            </a:solidFill>
          </p:spPr>
        </p:sp>
        <p:sp>
          <p:nvSpPr>
            <p:cNvPr name="Freeform 91" id="91"/>
            <p:cNvSpPr/>
            <p:nvPr/>
          </p:nvSpPr>
          <p:spPr>
            <a:xfrm flipH="false" flipV="false" rot="0">
              <a:off x="280543" y="175006"/>
              <a:ext cx="86868" cy="14478"/>
            </a:xfrm>
            <a:custGeom>
              <a:avLst/>
              <a:gdLst/>
              <a:ahLst/>
              <a:cxnLst/>
              <a:rect r="r" b="b" t="t" l="l"/>
              <a:pathLst>
                <a:path h="14478" w="86868">
                  <a:moveTo>
                    <a:pt x="86868" y="0"/>
                  </a:moveTo>
                  <a:lnTo>
                    <a:pt x="0" y="0"/>
                  </a:lnTo>
                  <a:lnTo>
                    <a:pt x="0" y="14478"/>
                  </a:lnTo>
                  <a:lnTo>
                    <a:pt x="78359" y="14478"/>
                  </a:lnTo>
                  <a:lnTo>
                    <a:pt x="78486" y="14097"/>
                  </a:lnTo>
                  <a:close/>
                </a:path>
              </a:pathLst>
            </a:custGeom>
            <a:solidFill>
              <a:srgbClr val="000000"/>
            </a:solidFill>
          </p:spPr>
        </p:sp>
        <p:sp>
          <p:nvSpPr>
            <p:cNvPr name="Freeform 92" id="92"/>
            <p:cNvSpPr/>
            <p:nvPr/>
          </p:nvSpPr>
          <p:spPr>
            <a:xfrm flipH="false" flipV="false" rot="0">
              <a:off x="63500" y="63500"/>
              <a:ext cx="237998" cy="125857"/>
            </a:xfrm>
            <a:custGeom>
              <a:avLst/>
              <a:gdLst/>
              <a:ahLst/>
              <a:cxnLst/>
              <a:rect r="r" b="b" t="t" l="l"/>
              <a:pathLst>
                <a:path h="125857" w="237998">
                  <a:moveTo>
                    <a:pt x="80645" y="110998"/>
                  </a:moveTo>
                  <a:lnTo>
                    <a:pt x="80772" y="51562"/>
                  </a:lnTo>
                  <a:lnTo>
                    <a:pt x="95758" y="51562"/>
                  </a:lnTo>
                  <a:lnTo>
                    <a:pt x="95758" y="110998"/>
                  </a:lnTo>
                  <a:lnTo>
                    <a:pt x="95758" y="111125"/>
                  </a:lnTo>
                  <a:lnTo>
                    <a:pt x="128651" y="111125"/>
                  </a:lnTo>
                  <a:lnTo>
                    <a:pt x="129032" y="111125"/>
                  </a:lnTo>
                  <a:cubicBezTo>
                    <a:pt x="155702" y="110998"/>
                    <a:pt x="177165" y="89408"/>
                    <a:pt x="177165" y="62738"/>
                  </a:cubicBezTo>
                  <a:cubicBezTo>
                    <a:pt x="177165" y="36068"/>
                    <a:pt x="155702" y="14605"/>
                    <a:pt x="129159" y="14351"/>
                  </a:cubicBezTo>
                  <a:lnTo>
                    <a:pt x="128651" y="14351"/>
                  </a:lnTo>
                  <a:lnTo>
                    <a:pt x="14605" y="14351"/>
                  </a:lnTo>
                  <a:lnTo>
                    <a:pt x="14605" y="125857"/>
                  </a:lnTo>
                  <a:lnTo>
                    <a:pt x="0" y="125857"/>
                  </a:lnTo>
                  <a:lnTo>
                    <a:pt x="0" y="0"/>
                  </a:lnTo>
                  <a:lnTo>
                    <a:pt x="128651" y="0"/>
                  </a:lnTo>
                  <a:lnTo>
                    <a:pt x="129159" y="0"/>
                  </a:lnTo>
                  <a:cubicBezTo>
                    <a:pt x="159766" y="254"/>
                    <a:pt x="185166" y="21590"/>
                    <a:pt x="190627" y="50546"/>
                  </a:cubicBezTo>
                  <a:lnTo>
                    <a:pt x="221107" y="635"/>
                  </a:lnTo>
                  <a:lnTo>
                    <a:pt x="237998" y="635"/>
                  </a:lnTo>
                  <a:lnTo>
                    <a:pt x="185674" y="88392"/>
                  </a:lnTo>
                  <a:lnTo>
                    <a:pt x="180594" y="96901"/>
                  </a:lnTo>
                  <a:cubicBezTo>
                    <a:pt x="169291" y="113411"/>
                    <a:pt x="150622" y="125730"/>
                    <a:pt x="129159" y="125857"/>
                  </a:cubicBezTo>
                  <a:lnTo>
                    <a:pt x="128651" y="125857"/>
                  </a:lnTo>
                  <a:lnTo>
                    <a:pt x="80645" y="125857"/>
                  </a:lnTo>
                  <a:close/>
                </a:path>
              </a:pathLst>
            </a:custGeom>
            <a:solidFill>
              <a:srgbClr val="000000"/>
            </a:solidFill>
          </p:spPr>
        </p:sp>
      </p:grpSp>
      <p:sp>
        <p:nvSpPr>
          <p:cNvPr name="TextBox 93" id="93"/>
          <p:cNvSpPr txBox="true"/>
          <p:nvPr/>
        </p:nvSpPr>
        <p:spPr>
          <a:xfrm rot="0">
            <a:off x="540001" y="6869830"/>
            <a:ext cx="700230" cy="108680"/>
          </a:xfrm>
          <a:prstGeom prst="rect">
            <a:avLst/>
          </a:prstGeom>
        </p:spPr>
        <p:txBody>
          <a:bodyPr anchor="t" rtlCol="false" tIns="0" lIns="0" bIns="0" rIns="0">
            <a:spAutoFit/>
          </a:bodyPr>
          <a:lstStyle/>
          <a:p>
            <a:pPr algn="l">
              <a:lnSpc>
                <a:spcPts val="839"/>
              </a:lnSpc>
            </a:pPr>
            <a:r>
              <a:rPr lang="en-US" sz="600">
                <a:solidFill>
                  <a:srgbClr val="3E3A39"/>
                </a:solidFill>
                <a:latin typeface="Nanum Square"/>
                <a:ea typeface="Nanum Square"/>
                <a:cs typeface="Nanum Square"/>
                <a:sym typeface="Nanum Square"/>
              </a:rPr>
              <a:t>www.medicalsnj.com</a:t>
            </a:r>
          </a:p>
        </p:txBody>
      </p:sp>
      <p:sp>
        <p:nvSpPr>
          <p:cNvPr name="TextBox 94" id="94"/>
          <p:cNvSpPr txBox="true"/>
          <p:nvPr/>
        </p:nvSpPr>
        <p:spPr>
          <a:xfrm rot="0">
            <a:off x="540001" y="569843"/>
            <a:ext cx="1712138" cy="108680"/>
          </a:xfrm>
          <a:prstGeom prst="rect">
            <a:avLst/>
          </a:prstGeom>
        </p:spPr>
        <p:txBody>
          <a:bodyPr anchor="t" rtlCol="false" tIns="0" lIns="0" bIns="0" rIns="0">
            <a:spAutoFit/>
          </a:bodyPr>
          <a:lstStyle/>
          <a:p>
            <a:pPr algn="l">
              <a:lnSpc>
                <a:spcPts val="839"/>
              </a:lnSpc>
            </a:pPr>
            <a:r>
              <a:rPr lang="en-US" sz="600">
                <a:solidFill>
                  <a:srgbClr val="3E3A39"/>
                </a:solidFill>
                <a:latin typeface="Nanum Square"/>
                <a:ea typeface="Nanum Square"/>
                <a:cs typeface="Nanum Square"/>
                <a:sym typeface="Nanum Square"/>
              </a:rPr>
              <a:t>SNJ is here for ‘Healthier Life and Better Tomorrow’</a:t>
            </a:r>
          </a:p>
        </p:txBody>
      </p:sp>
      <p:sp>
        <p:nvSpPr>
          <p:cNvPr name="TextBox 95" id="95"/>
          <p:cNvSpPr txBox="true"/>
          <p:nvPr/>
        </p:nvSpPr>
        <p:spPr>
          <a:xfrm rot="0">
            <a:off x="10063505" y="6869830"/>
            <a:ext cx="90259" cy="108680"/>
          </a:xfrm>
          <a:prstGeom prst="rect">
            <a:avLst/>
          </a:prstGeom>
        </p:spPr>
        <p:txBody>
          <a:bodyPr anchor="t" rtlCol="false" tIns="0" lIns="0" bIns="0" rIns="0">
            <a:spAutoFit/>
          </a:bodyPr>
          <a:lstStyle/>
          <a:p>
            <a:pPr algn="l">
              <a:lnSpc>
                <a:spcPts val="839"/>
              </a:lnSpc>
            </a:pPr>
            <a:r>
              <a:rPr lang="en-US" sz="600">
                <a:solidFill>
                  <a:srgbClr val="3E3A39"/>
                </a:solidFill>
                <a:latin typeface="Nanum Square"/>
                <a:ea typeface="Nanum Square"/>
                <a:cs typeface="Nanum Square"/>
                <a:sym typeface="Nanum Square"/>
              </a:rPr>
              <a:t>13</a:t>
            </a:r>
          </a:p>
        </p:txBody>
      </p:sp>
      <p:sp>
        <p:nvSpPr>
          <p:cNvPr name="TextBox 96" id="96"/>
          <p:cNvSpPr txBox="true"/>
          <p:nvPr/>
        </p:nvSpPr>
        <p:spPr>
          <a:xfrm rot="0">
            <a:off x="7255840" y="569843"/>
            <a:ext cx="2954160" cy="108680"/>
          </a:xfrm>
          <a:prstGeom prst="rect">
            <a:avLst/>
          </a:prstGeom>
        </p:spPr>
        <p:txBody>
          <a:bodyPr anchor="t" rtlCol="false" tIns="0" lIns="0" bIns="0" rIns="0">
            <a:spAutoFit/>
          </a:bodyPr>
          <a:lstStyle/>
          <a:p>
            <a:pPr algn="l">
              <a:lnSpc>
                <a:spcPts val="839"/>
              </a:lnSpc>
            </a:pPr>
            <a:r>
              <a:rPr lang="en-US" sz="600">
                <a:solidFill>
                  <a:srgbClr val="3E3A39"/>
                </a:solidFill>
                <a:latin typeface="Nanum Square"/>
                <a:ea typeface="Nanum Square"/>
                <a:cs typeface="Nanum Square"/>
                <a:sym typeface="Nanum Square"/>
              </a:rPr>
              <a:t>We will make healthier life and better tomorrow with our medical and aesthetic solutions</a:t>
            </a:r>
          </a:p>
        </p:txBody>
      </p:sp>
      <p:sp>
        <p:nvSpPr>
          <p:cNvPr name="TextBox 97" id="97"/>
          <p:cNvSpPr txBox="true"/>
          <p:nvPr/>
        </p:nvSpPr>
        <p:spPr>
          <a:xfrm rot="0">
            <a:off x="11232004" y="6869830"/>
            <a:ext cx="700230" cy="108680"/>
          </a:xfrm>
          <a:prstGeom prst="rect">
            <a:avLst/>
          </a:prstGeom>
        </p:spPr>
        <p:txBody>
          <a:bodyPr anchor="t" rtlCol="false" tIns="0" lIns="0" bIns="0" rIns="0">
            <a:spAutoFit/>
          </a:bodyPr>
          <a:lstStyle/>
          <a:p>
            <a:pPr algn="l">
              <a:lnSpc>
                <a:spcPts val="839"/>
              </a:lnSpc>
            </a:pPr>
            <a:r>
              <a:rPr lang="en-US" sz="600">
                <a:solidFill>
                  <a:srgbClr val="3E3A39"/>
                </a:solidFill>
                <a:latin typeface="Nanum Square"/>
                <a:ea typeface="Nanum Square"/>
                <a:cs typeface="Nanum Square"/>
                <a:sym typeface="Nanum Square"/>
              </a:rPr>
              <a:t>www.medicalsnj.com</a:t>
            </a:r>
          </a:p>
        </p:txBody>
      </p:sp>
      <p:sp>
        <p:nvSpPr>
          <p:cNvPr name="TextBox 98" id="98"/>
          <p:cNvSpPr txBox="true"/>
          <p:nvPr/>
        </p:nvSpPr>
        <p:spPr>
          <a:xfrm rot="0">
            <a:off x="11232004" y="569843"/>
            <a:ext cx="1712128" cy="108680"/>
          </a:xfrm>
          <a:prstGeom prst="rect">
            <a:avLst/>
          </a:prstGeom>
        </p:spPr>
        <p:txBody>
          <a:bodyPr anchor="t" rtlCol="false" tIns="0" lIns="0" bIns="0" rIns="0">
            <a:spAutoFit/>
          </a:bodyPr>
          <a:lstStyle/>
          <a:p>
            <a:pPr algn="l">
              <a:lnSpc>
                <a:spcPts val="839"/>
              </a:lnSpc>
            </a:pPr>
            <a:r>
              <a:rPr lang="en-US" sz="600">
                <a:solidFill>
                  <a:srgbClr val="3E3A39"/>
                </a:solidFill>
                <a:latin typeface="Nanum Square"/>
                <a:ea typeface="Nanum Square"/>
                <a:cs typeface="Nanum Square"/>
                <a:sym typeface="Nanum Square"/>
              </a:rPr>
              <a:t>SNJ is here for ‘Healthier Life and Better Tomorrow’</a:t>
            </a:r>
          </a:p>
        </p:txBody>
      </p:sp>
      <p:sp>
        <p:nvSpPr>
          <p:cNvPr name="TextBox 99" id="99"/>
          <p:cNvSpPr txBox="true"/>
          <p:nvPr/>
        </p:nvSpPr>
        <p:spPr>
          <a:xfrm rot="0">
            <a:off x="20755508" y="6869830"/>
            <a:ext cx="90259" cy="108680"/>
          </a:xfrm>
          <a:prstGeom prst="rect">
            <a:avLst/>
          </a:prstGeom>
        </p:spPr>
        <p:txBody>
          <a:bodyPr anchor="t" rtlCol="false" tIns="0" lIns="0" bIns="0" rIns="0">
            <a:spAutoFit/>
          </a:bodyPr>
          <a:lstStyle/>
          <a:p>
            <a:pPr algn="l">
              <a:lnSpc>
                <a:spcPts val="839"/>
              </a:lnSpc>
            </a:pPr>
            <a:r>
              <a:rPr lang="en-US" sz="600">
                <a:solidFill>
                  <a:srgbClr val="3E3A39"/>
                </a:solidFill>
                <a:latin typeface="Nanum Square"/>
                <a:ea typeface="Nanum Square"/>
                <a:cs typeface="Nanum Square"/>
                <a:sym typeface="Nanum Square"/>
              </a:rPr>
              <a:t>14</a:t>
            </a:r>
          </a:p>
        </p:txBody>
      </p:sp>
      <p:sp>
        <p:nvSpPr>
          <p:cNvPr name="TextBox 100" id="100"/>
          <p:cNvSpPr txBox="true"/>
          <p:nvPr/>
        </p:nvSpPr>
        <p:spPr>
          <a:xfrm rot="0">
            <a:off x="17947834" y="569843"/>
            <a:ext cx="2954179" cy="108680"/>
          </a:xfrm>
          <a:prstGeom prst="rect">
            <a:avLst/>
          </a:prstGeom>
        </p:spPr>
        <p:txBody>
          <a:bodyPr anchor="t" rtlCol="false" tIns="0" lIns="0" bIns="0" rIns="0">
            <a:spAutoFit/>
          </a:bodyPr>
          <a:lstStyle/>
          <a:p>
            <a:pPr algn="l">
              <a:lnSpc>
                <a:spcPts val="839"/>
              </a:lnSpc>
            </a:pPr>
            <a:r>
              <a:rPr lang="en-US" sz="600">
                <a:solidFill>
                  <a:srgbClr val="3E3A39"/>
                </a:solidFill>
                <a:latin typeface="Nanum Square"/>
                <a:ea typeface="Nanum Square"/>
                <a:cs typeface="Nanum Square"/>
                <a:sym typeface="Nanum Square"/>
              </a:rPr>
              <a:t>We will make healthier life and better tomorrow with our medical and aesthetic solutions</a:t>
            </a:r>
          </a:p>
        </p:txBody>
      </p:sp>
      <p:sp>
        <p:nvSpPr>
          <p:cNvPr name="TextBox 101" id="101"/>
          <p:cNvSpPr txBox="true"/>
          <p:nvPr/>
        </p:nvSpPr>
        <p:spPr>
          <a:xfrm rot="0">
            <a:off x="540001" y="2026568"/>
            <a:ext cx="95469" cy="149228"/>
          </a:xfrm>
          <a:prstGeom prst="rect">
            <a:avLst/>
          </a:prstGeom>
        </p:spPr>
        <p:txBody>
          <a:bodyPr anchor="t" rtlCol="false" tIns="0" lIns="0" bIns="0" rIns="0">
            <a:spAutoFit/>
          </a:bodyPr>
          <a:lstStyle/>
          <a:p>
            <a:pPr algn="l">
              <a:lnSpc>
                <a:spcPts val="1100"/>
              </a:lnSpc>
            </a:pPr>
            <a:r>
              <a:rPr lang="en-US" sz="800">
                <a:solidFill>
                  <a:srgbClr val="3E3A39"/>
                </a:solidFill>
                <a:latin typeface="Nanum Gothic"/>
                <a:ea typeface="Nanum Gothic"/>
                <a:cs typeface="Nanum Gothic"/>
                <a:sym typeface="Nanum Gothic"/>
              </a:rPr>
              <a:t>•</a:t>
            </a:r>
          </a:p>
        </p:txBody>
      </p:sp>
      <p:sp>
        <p:nvSpPr>
          <p:cNvPr name="TextBox 102" id="102"/>
          <p:cNvSpPr txBox="true"/>
          <p:nvPr/>
        </p:nvSpPr>
        <p:spPr>
          <a:xfrm rot="0">
            <a:off x="540001" y="2166271"/>
            <a:ext cx="95469" cy="149228"/>
          </a:xfrm>
          <a:prstGeom prst="rect">
            <a:avLst/>
          </a:prstGeom>
        </p:spPr>
        <p:txBody>
          <a:bodyPr anchor="t" rtlCol="false" tIns="0" lIns="0" bIns="0" rIns="0">
            <a:spAutoFit/>
          </a:bodyPr>
          <a:lstStyle/>
          <a:p>
            <a:pPr algn="l">
              <a:lnSpc>
                <a:spcPts val="1100"/>
              </a:lnSpc>
            </a:pPr>
            <a:r>
              <a:rPr lang="en-US" sz="800">
                <a:solidFill>
                  <a:srgbClr val="3E3A39"/>
                </a:solidFill>
                <a:latin typeface="Nanum Gothic"/>
                <a:ea typeface="Nanum Gothic"/>
                <a:cs typeface="Nanum Gothic"/>
                <a:sym typeface="Nanum Gothic"/>
              </a:rPr>
              <a:t>•</a:t>
            </a:r>
          </a:p>
        </p:txBody>
      </p:sp>
      <p:sp>
        <p:nvSpPr>
          <p:cNvPr name="TextBox 103" id="103"/>
          <p:cNvSpPr txBox="true"/>
          <p:nvPr/>
        </p:nvSpPr>
        <p:spPr>
          <a:xfrm rot="0">
            <a:off x="540001" y="2305974"/>
            <a:ext cx="95469" cy="149228"/>
          </a:xfrm>
          <a:prstGeom prst="rect">
            <a:avLst/>
          </a:prstGeom>
        </p:spPr>
        <p:txBody>
          <a:bodyPr anchor="t" rtlCol="false" tIns="0" lIns="0" bIns="0" rIns="0">
            <a:spAutoFit/>
          </a:bodyPr>
          <a:lstStyle/>
          <a:p>
            <a:pPr algn="l">
              <a:lnSpc>
                <a:spcPts val="1100"/>
              </a:lnSpc>
            </a:pPr>
            <a:r>
              <a:rPr lang="en-US" sz="800">
                <a:solidFill>
                  <a:srgbClr val="3E3A39"/>
                </a:solidFill>
                <a:latin typeface="Nanum Gothic"/>
                <a:ea typeface="Nanum Gothic"/>
                <a:cs typeface="Nanum Gothic"/>
                <a:sym typeface="Nanum Gothic"/>
              </a:rPr>
              <a:t>•</a:t>
            </a:r>
          </a:p>
        </p:txBody>
      </p:sp>
      <p:sp>
        <p:nvSpPr>
          <p:cNvPr name="TextBox 104" id="104"/>
          <p:cNvSpPr txBox="true"/>
          <p:nvPr/>
        </p:nvSpPr>
        <p:spPr>
          <a:xfrm rot="0">
            <a:off x="540001" y="2445668"/>
            <a:ext cx="95469" cy="149228"/>
          </a:xfrm>
          <a:prstGeom prst="rect">
            <a:avLst/>
          </a:prstGeom>
        </p:spPr>
        <p:txBody>
          <a:bodyPr anchor="t" rtlCol="false" tIns="0" lIns="0" bIns="0" rIns="0">
            <a:spAutoFit/>
          </a:bodyPr>
          <a:lstStyle/>
          <a:p>
            <a:pPr algn="l">
              <a:lnSpc>
                <a:spcPts val="1100"/>
              </a:lnSpc>
            </a:pPr>
            <a:r>
              <a:rPr lang="en-US" sz="800">
                <a:solidFill>
                  <a:srgbClr val="3E3A39"/>
                </a:solidFill>
                <a:latin typeface="Nanum Gothic"/>
                <a:ea typeface="Nanum Gothic"/>
                <a:cs typeface="Nanum Gothic"/>
                <a:sym typeface="Nanum Gothic"/>
              </a:rPr>
              <a:t>•</a:t>
            </a:r>
          </a:p>
        </p:txBody>
      </p:sp>
      <p:sp>
        <p:nvSpPr>
          <p:cNvPr name="TextBox 105" id="105"/>
          <p:cNvSpPr txBox="true"/>
          <p:nvPr/>
        </p:nvSpPr>
        <p:spPr>
          <a:xfrm rot="0">
            <a:off x="13680005" y="2766412"/>
            <a:ext cx="122377" cy="149228"/>
          </a:xfrm>
          <a:prstGeom prst="rect">
            <a:avLst/>
          </a:prstGeom>
        </p:spPr>
        <p:txBody>
          <a:bodyPr anchor="t" rtlCol="false" tIns="0" lIns="0" bIns="0" rIns="0">
            <a:spAutoFit/>
          </a:bodyPr>
          <a:lstStyle/>
          <a:p>
            <a:pPr algn="l">
              <a:lnSpc>
                <a:spcPts val="1100"/>
              </a:lnSpc>
            </a:pPr>
            <a:r>
              <a:rPr lang="en-US" sz="800">
                <a:solidFill>
                  <a:srgbClr val="3E3A39"/>
                </a:solidFill>
                <a:latin typeface="Nanum Gothic"/>
                <a:ea typeface="Nanum Gothic"/>
                <a:cs typeface="Nanum Gothic"/>
                <a:sym typeface="Nanum Gothic"/>
              </a:rPr>
              <a:t>• </a:t>
            </a:r>
          </a:p>
        </p:txBody>
      </p:sp>
      <p:sp>
        <p:nvSpPr>
          <p:cNvPr name="TextBox 106" id="106"/>
          <p:cNvSpPr txBox="true"/>
          <p:nvPr/>
        </p:nvSpPr>
        <p:spPr>
          <a:xfrm rot="0">
            <a:off x="13680005" y="3045809"/>
            <a:ext cx="95469" cy="149228"/>
          </a:xfrm>
          <a:prstGeom prst="rect">
            <a:avLst/>
          </a:prstGeom>
        </p:spPr>
        <p:txBody>
          <a:bodyPr anchor="t" rtlCol="false" tIns="0" lIns="0" bIns="0" rIns="0">
            <a:spAutoFit/>
          </a:bodyPr>
          <a:lstStyle/>
          <a:p>
            <a:pPr algn="l">
              <a:lnSpc>
                <a:spcPts val="1100"/>
              </a:lnSpc>
            </a:pPr>
            <a:r>
              <a:rPr lang="en-US" sz="800">
                <a:solidFill>
                  <a:srgbClr val="3E3A39"/>
                </a:solidFill>
                <a:latin typeface="Nanum Gothic"/>
                <a:ea typeface="Nanum Gothic"/>
                <a:cs typeface="Nanum Gothic"/>
                <a:sym typeface="Nanum Gothic"/>
              </a:rPr>
              <a:t>•</a:t>
            </a:r>
          </a:p>
        </p:txBody>
      </p:sp>
      <p:sp>
        <p:nvSpPr>
          <p:cNvPr name="TextBox 107" id="107"/>
          <p:cNvSpPr txBox="true"/>
          <p:nvPr/>
        </p:nvSpPr>
        <p:spPr>
          <a:xfrm rot="0">
            <a:off x="13680005" y="3325206"/>
            <a:ext cx="95469" cy="149228"/>
          </a:xfrm>
          <a:prstGeom prst="rect">
            <a:avLst/>
          </a:prstGeom>
        </p:spPr>
        <p:txBody>
          <a:bodyPr anchor="t" rtlCol="false" tIns="0" lIns="0" bIns="0" rIns="0">
            <a:spAutoFit/>
          </a:bodyPr>
          <a:lstStyle/>
          <a:p>
            <a:pPr algn="l">
              <a:lnSpc>
                <a:spcPts val="1100"/>
              </a:lnSpc>
            </a:pPr>
            <a:r>
              <a:rPr lang="en-US" sz="800">
                <a:solidFill>
                  <a:srgbClr val="3E3A39"/>
                </a:solidFill>
                <a:latin typeface="Nanum Gothic"/>
                <a:ea typeface="Nanum Gothic"/>
                <a:cs typeface="Nanum Gothic"/>
                <a:sym typeface="Nanum Gothic"/>
              </a:rPr>
              <a:t>•</a:t>
            </a:r>
          </a:p>
        </p:txBody>
      </p:sp>
      <p:sp>
        <p:nvSpPr>
          <p:cNvPr name="TextBox 108" id="108"/>
          <p:cNvSpPr txBox="true"/>
          <p:nvPr/>
        </p:nvSpPr>
        <p:spPr>
          <a:xfrm rot="0">
            <a:off x="13680005" y="3464909"/>
            <a:ext cx="95469" cy="149228"/>
          </a:xfrm>
          <a:prstGeom prst="rect">
            <a:avLst/>
          </a:prstGeom>
        </p:spPr>
        <p:txBody>
          <a:bodyPr anchor="t" rtlCol="false" tIns="0" lIns="0" bIns="0" rIns="0">
            <a:spAutoFit/>
          </a:bodyPr>
          <a:lstStyle/>
          <a:p>
            <a:pPr algn="l">
              <a:lnSpc>
                <a:spcPts val="1100"/>
              </a:lnSpc>
            </a:pPr>
            <a:r>
              <a:rPr lang="en-US" sz="800">
                <a:solidFill>
                  <a:srgbClr val="3E3A39"/>
                </a:solidFill>
                <a:latin typeface="Nanum Gothic"/>
                <a:ea typeface="Nanum Gothic"/>
                <a:cs typeface="Nanum Gothic"/>
                <a:sym typeface="Nanum Gothic"/>
              </a:rPr>
              <a:t>•</a:t>
            </a:r>
          </a:p>
        </p:txBody>
      </p:sp>
      <p:sp>
        <p:nvSpPr>
          <p:cNvPr name="TextBox 109" id="109"/>
          <p:cNvSpPr txBox="true"/>
          <p:nvPr/>
        </p:nvSpPr>
        <p:spPr>
          <a:xfrm rot="0">
            <a:off x="13680005" y="5018170"/>
            <a:ext cx="4746565" cy="288922"/>
          </a:xfrm>
          <a:prstGeom prst="rect">
            <a:avLst/>
          </a:prstGeom>
        </p:spPr>
        <p:txBody>
          <a:bodyPr anchor="t" rtlCol="false" tIns="0" lIns="0" bIns="0" rIns="0">
            <a:spAutoFit/>
          </a:bodyPr>
          <a:lstStyle/>
          <a:p>
            <a:pPr algn="l">
              <a:lnSpc>
                <a:spcPts val="1100"/>
              </a:lnSpc>
            </a:pPr>
            <a:r>
              <a:rPr lang="en-US" sz="800">
                <a:solidFill>
                  <a:srgbClr val="3E3A39"/>
                </a:solidFill>
                <a:latin typeface="Nanum Gothic"/>
                <a:ea typeface="Nanum Gothic"/>
                <a:cs typeface="Nanum Gothic"/>
                <a:sym typeface="Nanum Gothic"/>
              </a:rPr>
              <a:t>The 1,296 PCS SLD (Super Luminescent Diode), which has the highest output power in the esthetic care class, offers great effects along with a reasonable price</a:t>
            </a:r>
          </a:p>
        </p:txBody>
      </p:sp>
      <p:sp>
        <p:nvSpPr>
          <p:cNvPr name="TextBox 110" id="110"/>
          <p:cNvSpPr txBox="true"/>
          <p:nvPr/>
        </p:nvSpPr>
        <p:spPr>
          <a:xfrm rot="0">
            <a:off x="540001" y="3339008"/>
            <a:ext cx="4767301" cy="287779"/>
          </a:xfrm>
          <a:prstGeom prst="rect">
            <a:avLst/>
          </a:prstGeom>
        </p:spPr>
        <p:txBody>
          <a:bodyPr anchor="t" rtlCol="false" tIns="0" lIns="0" bIns="0" rIns="0">
            <a:spAutoFit/>
          </a:bodyPr>
          <a:lstStyle/>
          <a:p>
            <a:pPr algn="l">
              <a:lnSpc>
                <a:spcPts val="1100"/>
              </a:lnSpc>
            </a:pPr>
            <a:r>
              <a:rPr lang="en-US" sz="800">
                <a:solidFill>
                  <a:srgbClr val="3E3A39"/>
                </a:solidFill>
                <a:latin typeface="Nanum Square"/>
                <a:ea typeface="Nanum Square"/>
                <a:cs typeface="Nanum Square"/>
                <a:sym typeface="Nanum Square"/>
              </a:rPr>
              <a:t>Protects skin from burning, reduces pain during laser and other energy-based treatments, lowers PIH rate, shortens recovery time, less injection pain</a:t>
            </a:r>
          </a:p>
        </p:txBody>
      </p:sp>
      <p:sp>
        <p:nvSpPr>
          <p:cNvPr name="TextBox 111" id="111"/>
          <p:cNvSpPr txBox="true"/>
          <p:nvPr/>
        </p:nvSpPr>
        <p:spPr>
          <a:xfrm rot="0">
            <a:off x="632098" y="2034407"/>
            <a:ext cx="4101779" cy="148085"/>
          </a:xfrm>
          <a:prstGeom prst="rect">
            <a:avLst/>
          </a:prstGeom>
        </p:spPr>
        <p:txBody>
          <a:bodyPr anchor="t" rtlCol="false" tIns="0" lIns="0" bIns="0" rIns="0">
            <a:spAutoFit/>
          </a:bodyPr>
          <a:lstStyle/>
          <a:p>
            <a:pPr algn="l">
              <a:lnSpc>
                <a:spcPts val="1100"/>
              </a:lnSpc>
            </a:pPr>
            <a:r>
              <a:rPr lang="en-US" sz="800">
                <a:solidFill>
                  <a:srgbClr val="3E3A39"/>
                </a:solidFill>
                <a:latin typeface="Nanum Square"/>
                <a:ea typeface="Nanum Square"/>
                <a:cs typeface="Nanum Square"/>
                <a:sym typeface="Nanum Square"/>
              </a:rPr>
              <a:t>Complete skin protection and pain reduction with a constant maximum of - 30ºC air cooling </a:t>
            </a:r>
          </a:p>
        </p:txBody>
      </p:sp>
      <p:sp>
        <p:nvSpPr>
          <p:cNvPr name="TextBox 112" id="112"/>
          <p:cNvSpPr txBox="true"/>
          <p:nvPr/>
        </p:nvSpPr>
        <p:spPr>
          <a:xfrm rot="0">
            <a:off x="632098" y="2174110"/>
            <a:ext cx="5565858" cy="148085"/>
          </a:xfrm>
          <a:prstGeom prst="rect">
            <a:avLst/>
          </a:prstGeom>
        </p:spPr>
        <p:txBody>
          <a:bodyPr anchor="t" rtlCol="false" tIns="0" lIns="0" bIns="0" rIns="0">
            <a:spAutoFit/>
          </a:bodyPr>
          <a:lstStyle/>
          <a:p>
            <a:pPr algn="l">
              <a:lnSpc>
                <a:spcPts val="1100"/>
              </a:lnSpc>
            </a:pPr>
            <a:r>
              <a:rPr lang="en-US" sz="800">
                <a:solidFill>
                  <a:srgbClr val="3E3A39"/>
                </a:solidFill>
                <a:latin typeface="Nanum Square"/>
                <a:ea typeface="Nanum Square"/>
                <a:cs typeface="Nanum Square"/>
                <a:sym typeface="Nanum Square"/>
              </a:rPr>
              <a:t>Improve patient satisfaction by lowering pain and edema rate by combining it with numerous othe.r types of skin treatments.</a:t>
            </a:r>
          </a:p>
        </p:txBody>
      </p:sp>
      <p:sp>
        <p:nvSpPr>
          <p:cNvPr name="TextBox 113" id="113"/>
          <p:cNvSpPr txBox="true"/>
          <p:nvPr/>
        </p:nvSpPr>
        <p:spPr>
          <a:xfrm rot="0">
            <a:off x="632098" y="2313803"/>
            <a:ext cx="3270418" cy="148085"/>
          </a:xfrm>
          <a:prstGeom prst="rect">
            <a:avLst/>
          </a:prstGeom>
        </p:spPr>
        <p:txBody>
          <a:bodyPr anchor="t" rtlCol="false" tIns="0" lIns="0" bIns="0" rIns="0">
            <a:spAutoFit/>
          </a:bodyPr>
          <a:lstStyle/>
          <a:p>
            <a:pPr algn="l">
              <a:lnSpc>
                <a:spcPts val="1100"/>
              </a:lnSpc>
            </a:pPr>
            <a:r>
              <a:rPr lang="en-US" sz="800">
                <a:solidFill>
                  <a:srgbClr val="3E3A39"/>
                </a:solidFill>
                <a:latin typeface="Nanum Square"/>
                <a:ea typeface="Nanum Square"/>
                <a:cs typeface="Nanum Square"/>
                <a:sym typeface="Nanum Square"/>
              </a:rPr>
              <a:t>Hands-free hose and no-consumable system for economical procedures. </a:t>
            </a:r>
          </a:p>
        </p:txBody>
      </p:sp>
      <p:sp>
        <p:nvSpPr>
          <p:cNvPr name="TextBox 114" id="114"/>
          <p:cNvSpPr txBox="true"/>
          <p:nvPr/>
        </p:nvSpPr>
        <p:spPr>
          <a:xfrm rot="0">
            <a:off x="632098" y="2453507"/>
            <a:ext cx="3402025" cy="148085"/>
          </a:xfrm>
          <a:prstGeom prst="rect">
            <a:avLst/>
          </a:prstGeom>
        </p:spPr>
        <p:txBody>
          <a:bodyPr anchor="t" rtlCol="false" tIns="0" lIns="0" bIns="0" rIns="0">
            <a:spAutoFit/>
          </a:bodyPr>
          <a:lstStyle/>
          <a:p>
            <a:pPr algn="l">
              <a:lnSpc>
                <a:spcPts val="1100"/>
              </a:lnSpc>
            </a:pPr>
            <a:r>
              <a:rPr lang="en-US" sz="800">
                <a:solidFill>
                  <a:srgbClr val="3E3A39"/>
                </a:solidFill>
                <a:latin typeface="Nanum Square"/>
                <a:ea typeface="Nanum Square"/>
                <a:cs typeface="Nanum Square"/>
                <a:sym typeface="Nanum Square"/>
              </a:rPr>
              <a:t>Provides versatility with a universal adapter for all types of long-pulse lasers.</a:t>
            </a:r>
          </a:p>
        </p:txBody>
      </p:sp>
      <p:sp>
        <p:nvSpPr>
          <p:cNvPr name="TextBox 115" id="115"/>
          <p:cNvSpPr txBox="true"/>
          <p:nvPr/>
        </p:nvSpPr>
        <p:spPr>
          <a:xfrm rot="0">
            <a:off x="13796991" y="2774242"/>
            <a:ext cx="3754650" cy="287779"/>
          </a:xfrm>
          <a:prstGeom prst="rect">
            <a:avLst/>
          </a:prstGeom>
        </p:spPr>
        <p:txBody>
          <a:bodyPr anchor="t" rtlCol="false" tIns="0" lIns="0" bIns="0" rIns="0">
            <a:spAutoFit/>
          </a:bodyPr>
          <a:lstStyle/>
          <a:p>
            <a:pPr algn="l">
              <a:lnSpc>
                <a:spcPts val="1100"/>
              </a:lnSpc>
            </a:pPr>
            <a:r>
              <a:rPr lang="en-US" sz="800">
                <a:solidFill>
                  <a:srgbClr val="3E3A39"/>
                </a:solidFill>
                <a:latin typeface="Nanum Square"/>
                <a:ea typeface="Nanum Square"/>
                <a:cs typeface="Nanum Square"/>
                <a:sym typeface="Nanum Square"/>
              </a:rPr>
              <a:t>The 4,320 PCS SLD (Super Luminescent Diode), which has the highest output power in its class, offers optimal visible results </a:t>
            </a:r>
          </a:p>
        </p:txBody>
      </p:sp>
      <p:sp>
        <p:nvSpPr>
          <p:cNvPr name="TextBox 116" id="116"/>
          <p:cNvSpPr txBox="true"/>
          <p:nvPr/>
        </p:nvSpPr>
        <p:spPr>
          <a:xfrm rot="0">
            <a:off x="13772102" y="3053648"/>
            <a:ext cx="3888705" cy="148085"/>
          </a:xfrm>
          <a:prstGeom prst="rect">
            <a:avLst/>
          </a:prstGeom>
        </p:spPr>
        <p:txBody>
          <a:bodyPr anchor="t" rtlCol="false" tIns="0" lIns="0" bIns="0" rIns="0">
            <a:spAutoFit/>
          </a:bodyPr>
          <a:lstStyle/>
          <a:p>
            <a:pPr algn="l">
              <a:lnSpc>
                <a:spcPts val="1100"/>
              </a:lnSpc>
            </a:pPr>
            <a:r>
              <a:rPr lang="en-US" sz="800">
                <a:solidFill>
                  <a:srgbClr val="3E3A39"/>
                </a:solidFill>
                <a:latin typeface="Nanum Square"/>
                <a:ea typeface="Nanum Square"/>
                <a:cs typeface="Nanum Square"/>
                <a:sym typeface="Nanum Square"/>
              </a:rPr>
              <a:t>The PIH rate was lowered by shortening the natural skin recovery time Inflammation -&gt; </a:t>
            </a:r>
          </a:p>
        </p:txBody>
      </p:sp>
      <p:sp>
        <p:nvSpPr>
          <p:cNvPr name="TextBox 117" id="117"/>
          <p:cNvSpPr txBox="true"/>
          <p:nvPr/>
        </p:nvSpPr>
        <p:spPr>
          <a:xfrm rot="0">
            <a:off x="13796991" y="3193342"/>
            <a:ext cx="1228877" cy="148085"/>
          </a:xfrm>
          <a:prstGeom prst="rect">
            <a:avLst/>
          </a:prstGeom>
        </p:spPr>
        <p:txBody>
          <a:bodyPr anchor="t" rtlCol="false" tIns="0" lIns="0" bIns="0" rIns="0">
            <a:spAutoFit/>
          </a:bodyPr>
          <a:lstStyle/>
          <a:p>
            <a:pPr algn="l">
              <a:lnSpc>
                <a:spcPts val="1100"/>
              </a:lnSpc>
            </a:pPr>
            <a:r>
              <a:rPr lang="en-US" sz="800">
                <a:solidFill>
                  <a:srgbClr val="3E3A39"/>
                </a:solidFill>
                <a:latin typeface="Nanum Square"/>
                <a:ea typeface="Nanum Square"/>
                <a:cs typeface="Nanum Square"/>
                <a:sym typeface="Nanum Square"/>
              </a:rPr>
              <a:t>Proliferation -&gt; Remodeling</a:t>
            </a:r>
          </a:p>
        </p:txBody>
      </p:sp>
      <p:sp>
        <p:nvSpPr>
          <p:cNvPr name="TextBox 118" id="118"/>
          <p:cNvSpPr txBox="true"/>
          <p:nvPr/>
        </p:nvSpPr>
        <p:spPr>
          <a:xfrm rot="0">
            <a:off x="13772102" y="3333045"/>
            <a:ext cx="2581218" cy="148085"/>
          </a:xfrm>
          <a:prstGeom prst="rect">
            <a:avLst/>
          </a:prstGeom>
        </p:spPr>
        <p:txBody>
          <a:bodyPr anchor="t" rtlCol="false" tIns="0" lIns="0" bIns="0" rIns="0">
            <a:spAutoFit/>
          </a:bodyPr>
          <a:lstStyle/>
          <a:p>
            <a:pPr algn="l">
              <a:lnSpc>
                <a:spcPts val="1100"/>
              </a:lnSpc>
            </a:pPr>
            <a:r>
              <a:rPr lang="en-US" sz="800">
                <a:solidFill>
                  <a:srgbClr val="3E3A39"/>
                </a:solidFill>
                <a:latin typeface="Nanum Square"/>
                <a:ea typeface="Nanum Square"/>
                <a:cs typeface="Nanum Square"/>
                <a:sym typeface="Nanum Square"/>
              </a:rPr>
              <a:t>Proven effectiveness with several SCI class clinical reports</a:t>
            </a:r>
          </a:p>
        </p:txBody>
      </p:sp>
      <p:sp>
        <p:nvSpPr>
          <p:cNvPr name="TextBox 119" id="119"/>
          <p:cNvSpPr txBox="true"/>
          <p:nvPr/>
        </p:nvSpPr>
        <p:spPr>
          <a:xfrm rot="0">
            <a:off x="13772102" y="3472748"/>
            <a:ext cx="3123371" cy="148085"/>
          </a:xfrm>
          <a:prstGeom prst="rect">
            <a:avLst/>
          </a:prstGeom>
        </p:spPr>
        <p:txBody>
          <a:bodyPr anchor="t" rtlCol="false" tIns="0" lIns="0" bIns="0" rIns="0">
            <a:spAutoFit/>
          </a:bodyPr>
          <a:lstStyle/>
          <a:p>
            <a:pPr algn="l">
              <a:lnSpc>
                <a:spcPts val="1100"/>
              </a:lnSpc>
            </a:pPr>
            <a:r>
              <a:rPr lang="en-US" sz="800">
                <a:solidFill>
                  <a:srgbClr val="3E3A39"/>
                </a:solidFill>
                <a:latin typeface="Nanum Square"/>
                <a:ea typeface="Nanum Square"/>
                <a:cs typeface="Nanum Square"/>
                <a:sym typeface="Nanum Square"/>
              </a:rPr>
              <a:t>No worries about secondary inflammation due to non-contact therapy</a:t>
            </a:r>
          </a:p>
        </p:txBody>
      </p:sp>
      <p:sp>
        <p:nvSpPr>
          <p:cNvPr name="TextBox 120" id="120"/>
          <p:cNvSpPr txBox="true"/>
          <p:nvPr/>
        </p:nvSpPr>
        <p:spPr>
          <a:xfrm rot="0">
            <a:off x="5486800" y="3528679"/>
            <a:ext cx="546602" cy="951605"/>
          </a:xfrm>
          <a:prstGeom prst="rect">
            <a:avLst/>
          </a:prstGeom>
        </p:spPr>
        <p:txBody>
          <a:bodyPr anchor="t" rtlCol="false" tIns="0" lIns="0" bIns="0" rIns="0">
            <a:spAutoFit/>
          </a:bodyPr>
          <a:lstStyle/>
          <a:p>
            <a:pPr algn="l">
              <a:lnSpc>
                <a:spcPts val="1311"/>
              </a:lnSpc>
            </a:pPr>
            <a:r>
              <a:rPr lang="en-US" b="true" sz="699">
                <a:solidFill>
                  <a:srgbClr val="FFFFFF"/>
                </a:solidFill>
                <a:latin typeface="Nanum Square Ultra-Bold"/>
                <a:ea typeface="Nanum Square Ultra-Bold"/>
                <a:cs typeface="Nanum Square Ultra-Bold"/>
                <a:sym typeface="Nanum Square Ultra-Bold"/>
              </a:rPr>
              <a:t>Filter type Filtering rate Size of Dust Dimention</a:t>
            </a:r>
          </a:p>
          <a:p>
            <a:pPr algn="l">
              <a:lnSpc>
                <a:spcPts val="489"/>
              </a:lnSpc>
            </a:pPr>
            <a:r>
              <a:rPr lang="en-US" b="true" sz="699">
                <a:solidFill>
                  <a:srgbClr val="FFFFFF"/>
                </a:solidFill>
                <a:latin typeface="Nanum Square Ultra-Bold"/>
                <a:ea typeface="Nanum Square Ultra-Bold"/>
                <a:cs typeface="Nanum Square Ultra-Bold"/>
                <a:sym typeface="Nanum Square Ultra-Bold"/>
              </a:rPr>
              <a:t>(Main unit)</a:t>
            </a:r>
          </a:p>
          <a:p>
            <a:pPr algn="l">
              <a:lnSpc>
                <a:spcPts val="1749"/>
              </a:lnSpc>
            </a:pPr>
            <a:r>
              <a:rPr lang="en-US" b="true" sz="699">
                <a:solidFill>
                  <a:srgbClr val="FFFFFF"/>
                </a:solidFill>
                <a:latin typeface="Nanum Square Ultra-Bold"/>
                <a:ea typeface="Nanum Square Ultra-Bold"/>
                <a:cs typeface="Nanum Square Ultra-Bold"/>
                <a:sym typeface="Nanum Square Ultra-Bold"/>
              </a:rPr>
              <a:t>Weight</a:t>
            </a:r>
          </a:p>
        </p:txBody>
      </p:sp>
      <p:sp>
        <p:nvSpPr>
          <p:cNvPr name="TextBox 121" id="121"/>
          <p:cNvSpPr txBox="true"/>
          <p:nvPr/>
        </p:nvSpPr>
        <p:spPr>
          <a:xfrm rot="0">
            <a:off x="5486800" y="4853921"/>
            <a:ext cx="546602" cy="951605"/>
          </a:xfrm>
          <a:prstGeom prst="rect">
            <a:avLst/>
          </a:prstGeom>
        </p:spPr>
        <p:txBody>
          <a:bodyPr anchor="t" rtlCol="false" tIns="0" lIns="0" bIns="0" rIns="0">
            <a:spAutoFit/>
          </a:bodyPr>
          <a:lstStyle/>
          <a:p>
            <a:pPr algn="l">
              <a:lnSpc>
                <a:spcPts val="1311"/>
              </a:lnSpc>
            </a:pPr>
            <a:r>
              <a:rPr lang="en-US" b="true" sz="699">
                <a:solidFill>
                  <a:srgbClr val="FFFFFF"/>
                </a:solidFill>
                <a:latin typeface="Nanum Square Ultra-Bold"/>
                <a:ea typeface="Nanum Square Ultra-Bold"/>
                <a:cs typeface="Nanum Square Ultra-Bold"/>
                <a:sym typeface="Nanum Square Ultra-Bold"/>
              </a:rPr>
              <a:t>Filter type Filtering rate Size of Dust Dimention</a:t>
            </a:r>
          </a:p>
          <a:p>
            <a:pPr algn="l">
              <a:lnSpc>
                <a:spcPts val="489"/>
              </a:lnSpc>
            </a:pPr>
            <a:r>
              <a:rPr lang="en-US" b="true" sz="699">
                <a:solidFill>
                  <a:srgbClr val="FFFFFF"/>
                </a:solidFill>
                <a:latin typeface="Nanum Square Ultra-Bold"/>
                <a:ea typeface="Nanum Square Ultra-Bold"/>
                <a:cs typeface="Nanum Square Ultra-Bold"/>
                <a:sym typeface="Nanum Square Ultra-Bold"/>
              </a:rPr>
              <a:t>(Main unit)</a:t>
            </a:r>
          </a:p>
          <a:p>
            <a:pPr algn="l">
              <a:lnSpc>
                <a:spcPts val="1749"/>
              </a:lnSpc>
            </a:pPr>
            <a:r>
              <a:rPr lang="en-US" b="true" sz="699">
                <a:solidFill>
                  <a:srgbClr val="FFFFFF"/>
                </a:solidFill>
                <a:latin typeface="Nanum Square Ultra-Bold"/>
                <a:ea typeface="Nanum Square Ultra-Bold"/>
                <a:cs typeface="Nanum Square Ultra-Bold"/>
                <a:sym typeface="Nanum Square Ultra-Bold"/>
              </a:rPr>
              <a:t>Weight</a:t>
            </a:r>
          </a:p>
        </p:txBody>
      </p:sp>
      <p:sp>
        <p:nvSpPr>
          <p:cNvPr name="TextBox 122" id="122"/>
          <p:cNvSpPr txBox="true"/>
          <p:nvPr/>
        </p:nvSpPr>
        <p:spPr>
          <a:xfrm rot="0">
            <a:off x="18575998" y="2717549"/>
            <a:ext cx="842343" cy="190290"/>
          </a:xfrm>
          <a:prstGeom prst="rect">
            <a:avLst/>
          </a:prstGeom>
        </p:spPr>
        <p:txBody>
          <a:bodyPr anchor="t" rtlCol="false" tIns="0" lIns="0" bIns="0" rIns="0">
            <a:spAutoFit/>
          </a:bodyPr>
          <a:lstStyle/>
          <a:p>
            <a:pPr algn="l">
              <a:lnSpc>
                <a:spcPts val="1504"/>
              </a:lnSpc>
            </a:pPr>
            <a:r>
              <a:rPr lang="en-US" b="true" sz="699">
                <a:solidFill>
                  <a:srgbClr val="000000"/>
                </a:solidFill>
                <a:latin typeface="Nanum Square Ultra-Bold"/>
                <a:ea typeface="Nanum Square Ultra-Bold"/>
                <a:cs typeface="Nanum Square Ultra-Bold"/>
                <a:sym typeface="Nanum Square Ultra-Bold"/>
              </a:rPr>
              <a:t>Output power(Max.)</a:t>
            </a:r>
          </a:p>
        </p:txBody>
      </p:sp>
      <p:sp>
        <p:nvSpPr>
          <p:cNvPr name="TextBox 123" id="123"/>
          <p:cNvSpPr txBox="true"/>
          <p:nvPr/>
        </p:nvSpPr>
        <p:spPr>
          <a:xfrm rot="0">
            <a:off x="18847051" y="2908649"/>
            <a:ext cx="603656" cy="855802"/>
          </a:xfrm>
          <a:prstGeom prst="rect">
            <a:avLst/>
          </a:prstGeom>
        </p:spPr>
        <p:txBody>
          <a:bodyPr anchor="t" rtlCol="false" tIns="0" lIns="0" bIns="0" rIns="0">
            <a:spAutoFit/>
          </a:bodyPr>
          <a:lstStyle/>
          <a:p>
            <a:pPr algn="ctr">
              <a:lnSpc>
                <a:spcPts val="1504"/>
              </a:lnSpc>
            </a:pPr>
            <a:r>
              <a:rPr lang="en-US" b="true" sz="699">
                <a:solidFill>
                  <a:srgbClr val="FFFFFF"/>
                </a:solidFill>
                <a:latin typeface="Nanum Square Ultra-Bold"/>
                <a:ea typeface="Nanum Square Ultra-Bold"/>
                <a:cs typeface="Nanum Square Ultra-Bold"/>
                <a:sym typeface="Nanum Square Ultra-Bold"/>
              </a:rPr>
              <a:t>Wavelength</a:t>
            </a:r>
          </a:p>
          <a:p>
            <a:pPr algn="ctr">
              <a:lnSpc>
                <a:spcPts val="1311"/>
              </a:lnSpc>
            </a:pPr>
            <a:r>
              <a:rPr lang="en-US" sz="699">
                <a:solidFill>
                  <a:srgbClr val="3E3A39"/>
                </a:solidFill>
                <a:latin typeface="Nanum Square"/>
                <a:ea typeface="Nanum Square"/>
                <a:cs typeface="Nanum Square"/>
                <a:sym typeface="Nanum Square"/>
              </a:rPr>
              <a:t>Yellow (590nm) Red (635nm) IR (830nm) Blue (420nm)</a:t>
            </a:r>
          </a:p>
        </p:txBody>
      </p:sp>
      <p:sp>
        <p:nvSpPr>
          <p:cNvPr name="TextBox 124" id="124"/>
          <p:cNvSpPr txBox="true"/>
          <p:nvPr/>
        </p:nvSpPr>
        <p:spPr>
          <a:xfrm rot="0">
            <a:off x="18576017" y="4969259"/>
            <a:ext cx="842343" cy="190290"/>
          </a:xfrm>
          <a:prstGeom prst="rect">
            <a:avLst/>
          </a:prstGeom>
        </p:spPr>
        <p:txBody>
          <a:bodyPr anchor="t" rtlCol="false" tIns="0" lIns="0" bIns="0" rIns="0">
            <a:spAutoFit/>
          </a:bodyPr>
          <a:lstStyle/>
          <a:p>
            <a:pPr algn="l">
              <a:lnSpc>
                <a:spcPts val="1505"/>
              </a:lnSpc>
            </a:pPr>
            <a:r>
              <a:rPr lang="en-US" b="true" sz="699">
                <a:solidFill>
                  <a:srgbClr val="000000"/>
                </a:solidFill>
                <a:latin typeface="Nanum Square Ultra-Bold"/>
                <a:ea typeface="Nanum Square Ultra-Bold"/>
                <a:cs typeface="Nanum Square Ultra-Bold"/>
                <a:sym typeface="Nanum Square Ultra-Bold"/>
              </a:rPr>
              <a:t>Output power(Max.)</a:t>
            </a:r>
          </a:p>
        </p:txBody>
      </p:sp>
      <p:sp>
        <p:nvSpPr>
          <p:cNvPr name="TextBox 125" id="125"/>
          <p:cNvSpPr txBox="true"/>
          <p:nvPr/>
        </p:nvSpPr>
        <p:spPr>
          <a:xfrm rot="0">
            <a:off x="18857328" y="5160445"/>
            <a:ext cx="582768" cy="689286"/>
          </a:xfrm>
          <a:prstGeom prst="rect">
            <a:avLst/>
          </a:prstGeom>
        </p:spPr>
        <p:txBody>
          <a:bodyPr anchor="t" rtlCol="false" tIns="0" lIns="0" bIns="0" rIns="0">
            <a:spAutoFit/>
          </a:bodyPr>
          <a:lstStyle/>
          <a:p>
            <a:pPr algn="ctr">
              <a:lnSpc>
                <a:spcPts val="1505"/>
              </a:lnSpc>
            </a:pPr>
            <a:r>
              <a:rPr lang="en-US" b="true" sz="699">
                <a:solidFill>
                  <a:srgbClr val="FFFFFF"/>
                </a:solidFill>
                <a:latin typeface="Nanum Square Ultra-Bold"/>
                <a:ea typeface="Nanum Square Ultra-Bold"/>
                <a:cs typeface="Nanum Square Ultra-Bold"/>
                <a:sym typeface="Nanum Square Ultra-Bold"/>
              </a:rPr>
              <a:t>Wavelength</a:t>
            </a:r>
          </a:p>
          <a:p>
            <a:pPr algn="ctr">
              <a:lnSpc>
                <a:spcPts val="1311"/>
              </a:lnSpc>
            </a:pPr>
            <a:r>
              <a:rPr lang="en-US" sz="699">
                <a:solidFill>
                  <a:srgbClr val="3E3A39"/>
                </a:solidFill>
                <a:latin typeface="Nanum Square"/>
                <a:ea typeface="Nanum Square"/>
                <a:cs typeface="Nanum Square"/>
                <a:sym typeface="Nanum Square"/>
              </a:rPr>
              <a:t>Yellow(590nm) IR(830nm) Blue(420nm)</a:t>
            </a:r>
          </a:p>
        </p:txBody>
      </p:sp>
      <p:sp>
        <p:nvSpPr>
          <p:cNvPr name="TextBox 126" id="126"/>
          <p:cNvSpPr txBox="true"/>
          <p:nvPr/>
        </p:nvSpPr>
        <p:spPr>
          <a:xfrm rot="0">
            <a:off x="18575998" y="3888791"/>
            <a:ext cx="1047350" cy="386686"/>
          </a:xfrm>
          <a:prstGeom prst="rect">
            <a:avLst/>
          </a:prstGeom>
        </p:spPr>
        <p:txBody>
          <a:bodyPr anchor="t" rtlCol="false" tIns="0" lIns="0" bIns="0" rIns="0">
            <a:spAutoFit/>
          </a:bodyPr>
          <a:lstStyle/>
          <a:p>
            <a:pPr algn="l">
              <a:lnSpc>
                <a:spcPts val="979"/>
              </a:lnSpc>
            </a:pPr>
            <a:r>
              <a:rPr lang="en-US" b="true" sz="699">
                <a:solidFill>
                  <a:srgbClr val="000000"/>
                </a:solidFill>
                <a:latin typeface="Nanum Square Ultra-Bold"/>
                <a:ea typeface="Nanum Square Ultra-Bold"/>
                <a:cs typeface="Nanum Square Ultra-Bold"/>
                <a:sym typeface="Nanum Square Ultra-Bold"/>
              </a:rPr>
              <a:t>3 different types of Head </a:t>
            </a:r>
            <a:r>
              <a:rPr lang="en-US" sz="699">
                <a:solidFill>
                  <a:srgbClr val="3E3A39"/>
                </a:solidFill>
                <a:latin typeface="Nanum Square"/>
                <a:ea typeface="Nanum Square"/>
                <a:cs typeface="Nanum Square"/>
                <a:sym typeface="Nanum Square"/>
              </a:rPr>
              <a:t>Head 1 : Blue + Red + IR Head 2 : Yellow + Red + IR</a:t>
            </a:r>
          </a:p>
        </p:txBody>
      </p:sp>
      <p:sp>
        <p:nvSpPr>
          <p:cNvPr name="TextBox 127" id="127"/>
          <p:cNvSpPr txBox="true"/>
          <p:nvPr/>
        </p:nvSpPr>
        <p:spPr>
          <a:xfrm rot="0">
            <a:off x="20091416" y="2965799"/>
            <a:ext cx="378562" cy="798652"/>
          </a:xfrm>
          <a:prstGeom prst="rect">
            <a:avLst/>
          </a:prstGeom>
        </p:spPr>
        <p:txBody>
          <a:bodyPr anchor="t" rtlCol="false" tIns="0" lIns="0" bIns="0" rIns="0">
            <a:spAutoFit/>
          </a:bodyPr>
          <a:lstStyle/>
          <a:p>
            <a:pPr algn="ctr">
              <a:lnSpc>
                <a:spcPts val="979"/>
              </a:lnSpc>
            </a:pPr>
            <a:r>
              <a:rPr lang="en-US" b="true" sz="699">
                <a:solidFill>
                  <a:srgbClr val="FFFFFF"/>
                </a:solidFill>
                <a:latin typeface="Nanum Square Ultra-Bold"/>
                <a:ea typeface="Nanum Square Ultra-Bold"/>
                <a:cs typeface="Nanum Square Ultra-Bold"/>
                <a:sym typeface="Nanum Square Ultra-Bold"/>
              </a:rPr>
              <a:t>Actual</a:t>
            </a:r>
          </a:p>
          <a:p>
            <a:pPr algn="ctr">
              <a:lnSpc>
                <a:spcPts val="1311"/>
              </a:lnSpc>
            </a:pPr>
            <a:r>
              <a:rPr lang="en-US" sz="699">
                <a:solidFill>
                  <a:srgbClr val="3E3A39"/>
                </a:solidFill>
                <a:latin typeface="Nanum Square"/>
                <a:ea typeface="Nanum Square"/>
                <a:cs typeface="Nanum Square"/>
                <a:sym typeface="Nanum Square"/>
              </a:rPr>
              <a:t>21mW/㎠ 65mW/㎠ 28mW/㎠ 41mW/㎠</a:t>
            </a:r>
          </a:p>
        </p:txBody>
      </p:sp>
      <p:sp>
        <p:nvSpPr>
          <p:cNvPr name="TextBox 128" id="128"/>
          <p:cNvSpPr txBox="true"/>
          <p:nvPr/>
        </p:nvSpPr>
        <p:spPr>
          <a:xfrm rot="0">
            <a:off x="20055954" y="5217595"/>
            <a:ext cx="450990" cy="632136"/>
          </a:xfrm>
          <a:prstGeom prst="rect">
            <a:avLst/>
          </a:prstGeom>
        </p:spPr>
        <p:txBody>
          <a:bodyPr anchor="t" rtlCol="false" tIns="0" lIns="0" bIns="0" rIns="0">
            <a:spAutoFit/>
          </a:bodyPr>
          <a:lstStyle/>
          <a:p>
            <a:pPr algn="ctr">
              <a:lnSpc>
                <a:spcPts val="979"/>
              </a:lnSpc>
            </a:pPr>
            <a:r>
              <a:rPr lang="en-US" b="true" sz="699">
                <a:solidFill>
                  <a:srgbClr val="FFFFFF"/>
                </a:solidFill>
                <a:latin typeface="Nanum Square Ultra-Bold"/>
                <a:ea typeface="Nanum Square Ultra-Bold"/>
                <a:cs typeface="Nanum Square Ultra-Bold"/>
                <a:sym typeface="Nanum Square Ultra-Bold"/>
              </a:rPr>
              <a:t>Actual</a:t>
            </a:r>
          </a:p>
          <a:p>
            <a:pPr algn="ctr">
              <a:lnSpc>
                <a:spcPts val="1311"/>
              </a:lnSpc>
            </a:pPr>
            <a:r>
              <a:rPr lang="en-US" sz="699">
                <a:solidFill>
                  <a:srgbClr val="3E3A39"/>
                </a:solidFill>
                <a:latin typeface="Nanum Square"/>
                <a:ea typeface="Nanum Square"/>
                <a:cs typeface="Nanum Square"/>
                <a:sym typeface="Nanum Square"/>
              </a:rPr>
              <a:t>18mW/㎠ 25.8mW/㎠ 16.9mW/㎠</a:t>
            </a:r>
          </a:p>
        </p:txBody>
      </p:sp>
      <p:sp>
        <p:nvSpPr>
          <p:cNvPr name="TextBox 129" id="129"/>
          <p:cNvSpPr txBox="true"/>
          <p:nvPr/>
        </p:nvSpPr>
        <p:spPr>
          <a:xfrm rot="0">
            <a:off x="540001" y="6347060"/>
            <a:ext cx="482536" cy="133140"/>
          </a:xfrm>
          <a:prstGeom prst="rect">
            <a:avLst/>
          </a:prstGeom>
        </p:spPr>
        <p:txBody>
          <a:bodyPr anchor="t" rtlCol="false" tIns="0" lIns="0" bIns="0" rIns="0">
            <a:spAutoFit/>
          </a:bodyPr>
          <a:lstStyle/>
          <a:p>
            <a:pPr algn="l">
              <a:lnSpc>
                <a:spcPts val="979"/>
              </a:lnSpc>
            </a:pPr>
            <a:r>
              <a:rPr lang="en-US" sz="699">
                <a:solidFill>
                  <a:srgbClr val="3E3A39"/>
                </a:solidFill>
                <a:latin typeface="Nanum Square"/>
                <a:ea typeface="Nanum Square"/>
                <a:cs typeface="Nanum Square"/>
                <a:sym typeface="Nanum Square"/>
              </a:rPr>
              <a:t>DCD Cooling</a:t>
            </a:r>
          </a:p>
        </p:txBody>
      </p:sp>
      <p:sp>
        <p:nvSpPr>
          <p:cNvPr name="TextBox 130" id="130"/>
          <p:cNvSpPr txBox="true"/>
          <p:nvPr/>
        </p:nvSpPr>
        <p:spPr>
          <a:xfrm rot="0">
            <a:off x="2950931" y="6347060"/>
            <a:ext cx="743169" cy="133140"/>
          </a:xfrm>
          <a:prstGeom prst="rect">
            <a:avLst/>
          </a:prstGeom>
        </p:spPr>
        <p:txBody>
          <a:bodyPr anchor="t" rtlCol="false" tIns="0" lIns="0" bIns="0" rIns="0">
            <a:spAutoFit/>
          </a:bodyPr>
          <a:lstStyle/>
          <a:p>
            <a:pPr algn="l">
              <a:lnSpc>
                <a:spcPts val="979"/>
              </a:lnSpc>
            </a:pPr>
            <a:r>
              <a:rPr lang="en-US" sz="699">
                <a:solidFill>
                  <a:srgbClr val="3E3A39"/>
                </a:solidFill>
                <a:latin typeface="Nanum Square"/>
                <a:ea typeface="Nanum Square"/>
                <a:cs typeface="Nanum Square"/>
                <a:sym typeface="Nanum Square"/>
              </a:rPr>
              <a:t>Blue Ice Air Cooling</a:t>
            </a:r>
          </a:p>
        </p:txBody>
      </p:sp>
      <p:sp>
        <p:nvSpPr>
          <p:cNvPr name="TextBox 131" id="131"/>
          <p:cNvSpPr txBox="true"/>
          <p:nvPr/>
        </p:nvSpPr>
        <p:spPr>
          <a:xfrm rot="0">
            <a:off x="6206776" y="3528146"/>
            <a:ext cx="423977" cy="504263"/>
          </a:xfrm>
          <a:prstGeom prst="rect">
            <a:avLst/>
          </a:prstGeom>
        </p:spPr>
        <p:txBody>
          <a:bodyPr anchor="t" rtlCol="false" tIns="0" lIns="0" bIns="0" rIns="0">
            <a:spAutoFit/>
          </a:bodyPr>
          <a:lstStyle/>
          <a:p>
            <a:pPr algn="l">
              <a:lnSpc>
                <a:spcPts val="1311"/>
              </a:lnSpc>
            </a:pPr>
            <a:r>
              <a:rPr lang="en-US" sz="699">
                <a:solidFill>
                  <a:srgbClr val="3E3A39"/>
                </a:solidFill>
                <a:latin typeface="Nanum Square"/>
                <a:ea typeface="Nanum Square"/>
                <a:cs typeface="Nanum Square"/>
                <a:sym typeface="Nanum Square"/>
              </a:rPr>
              <a:t>Hepa Filter 99.95% &gt; 0.3µm </a:t>
            </a:r>
          </a:p>
        </p:txBody>
      </p:sp>
      <p:sp>
        <p:nvSpPr>
          <p:cNvPr name="TextBox 132" id="132"/>
          <p:cNvSpPr txBox="true"/>
          <p:nvPr/>
        </p:nvSpPr>
        <p:spPr>
          <a:xfrm rot="0">
            <a:off x="6206776" y="4046744"/>
            <a:ext cx="1141552" cy="209340"/>
          </a:xfrm>
          <a:prstGeom prst="rect">
            <a:avLst/>
          </a:prstGeom>
        </p:spPr>
        <p:txBody>
          <a:bodyPr anchor="t" rtlCol="false" tIns="0" lIns="0" bIns="0" rIns="0">
            <a:spAutoFit/>
          </a:bodyPr>
          <a:lstStyle/>
          <a:p>
            <a:pPr algn="l">
              <a:lnSpc>
                <a:spcPts val="1749"/>
              </a:lnSpc>
            </a:pPr>
            <a:r>
              <a:rPr lang="en-US" sz="699">
                <a:solidFill>
                  <a:srgbClr val="3E3A39"/>
                </a:solidFill>
                <a:latin typeface="Nanum Square"/>
                <a:ea typeface="Nanum Square"/>
                <a:cs typeface="Nanum Square"/>
                <a:sym typeface="Nanum Square"/>
              </a:rPr>
              <a:t>250(W) x 250(L) x 500(H)mm</a:t>
            </a:r>
          </a:p>
        </p:txBody>
      </p:sp>
      <p:sp>
        <p:nvSpPr>
          <p:cNvPr name="TextBox 133" id="133"/>
          <p:cNvSpPr txBox="true"/>
          <p:nvPr/>
        </p:nvSpPr>
        <p:spPr>
          <a:xfrm rot="0">
            <a:off x="6206776" y="4270410"/>
            <a:ext cx="223047" cy="209340"/>
          </a:xfrm>
          <a:prstGeom prst="rect">
            <a:avLst/>
          </a:prstGeom>
        </p:spPr>
        <p:txBody>
          <a:bodyPr anchor="t" rtlCol="false" tIns="0" lIns="0" bIns="0" rIns="0">
            <a:spAutoFit/>
          </a:bodyPr>
          <a:lstStyle/>
          <a:p>
            <a:pPr algn="l">
              <a:lnSpc>
                <a:spcPts val="1749"/>
              </a:lnSpc>
            </a:pPr>
            <a:r>
              <a:rPr lang="en-US" sz="699">
                <a:solidFill>
                  <a:srgbClr val="3E3A39"/>
                </a:solidFill>
                <a:latin typeface="Nanum Square"/>
                <a:ea typeface="Nanum Square"/>
                <a:cs typeface="Nanum Square"/>
                <a:sym typeface="Nanum Square"/>
              </a:rPr>
              <a:t>12kg </a:t>
            </a:r>
          </a:p>
        </p:txBody>
      </p:sp>
      <p:sp>
        <p:nvSpPr>
          <p:cNvPr name="TextBox 134" id="134"/>
          <p:cNvSpPr txBox="true"/>
          <p:nvPr/>
        </p:nvSpPr>
        <p:spPr>
          <a:xfrm rot="0">
            <a:off x="6206776" y="4853388"/>
            <a:ext cx="431797" cy="504263"/>
          </a:xfrm>
          <a:prstGeom prst="rect">
            <a:avLst/>
          </a:prstGeom>
        </p:spPr>
        <p:txBody>
          <a:bodyPr anchor="t" rtlCol="false" tIns="0" lIns="0" bIns="0" rIns="0">
            <a:spAutoFit/>
          </a:bodyPr>
          <a:lstStyle/>
          <a:p>
            <a:pPr algn="l">
              <a:lnSpc>
                <a:spcPts val="1311"/>
              </a:lnSpc>
            </a:pPr>
            <a:r>
              <a:rPr lang="en-US" sz="699">
                <a:solidFill>
                  <a:srgbClr val="3E3A39"/>
                </a:solidFill>
                <a:latin typeface="Nanum Square"/>
                <a:ea typeface="Nanum Square"/>
                <a:cs typeface="Nanum Square"/>
                <a:sym typeface="Nanum Square"/>
              </a:rPr>
              <a:t>Ulpa Filter 99.9995% &gt; 0.1µm</a:t>
            </a:r>
          </a:p>
        </p:txBody>
      </p:sp>
      <p:sp>
        <p:nvSpPr>
          <p:cNvPr name="TextBox 135" id="135"/>
          <p:cNvSpPr txBox="true"/>
          <p:nvPr/>
        </p:nvSpPr>
        <p:spPr>
          <a:xfrm rot="0">
            <a:off x="6206776" y="5371986"/>
            <a:ext cx="1141552" cy="209340"/>
          </a:xfrm>
          <a:prstGeom prst="rect">
            <a:avLst/>
          </a:prstGeom>
        </p:spPr>
        <p:txBody>
          <a:bodyPr anchor="t" rtlCol="false" tIns="0" lIns="0" bIns="0" rIns="0">
            <a:spAutoFit/>
          </a:bodyPr>
          <a:lstStyle/>
          <a:p>
            <a:pPr algn="l">
              <a:lnSpc>
                <a:spcPts val="1749"/>
              </a:lnSpc>
            </a:pPr>
            <a:r>
              <a:rPr lang="en-US" sz="699">
                <a:solidFill>
                  <a:srgbClr val="3E3A39"/>
                </a:solidFill>
                <a:latin typeface="Nanum Square"/>
                <a:ea typeface="Nanum Square"/>
                <a:cs typeface="Nanum Square"/>
                <a:sym typeface="Nanum Square"/>
              </a:rPr>
              <a:t>300(W) x 300(L) x 800(H)mm</a:t>
            </a:r>
          </a:p>
        </p:txBody>
      </p:sp>
      <p:sp>
        <p:nvSpPr>
          <p:cNvPr name="TextBox 136" id="136"/>
          <p:cNvSpPr txBox="true"/>
          <p:nvPr/>
        </p:nvSpPr>
        <p:spPr>
          <a:xfrm rot="0">
            <a:off x="6206776" y="5595652"/>
            <a:ext cx="223047" cy="209340"/>
          </a:xfrm>
          <a:prstGeom prst="rect">
            <a:avLst/>
          </a:prstGeom>
        </p:spPr>
        <p:txBody>
          <a:bodyPr anchor="t" rtlCol="false" tIns="0" lIns="0" bIns="0" rIns="0">
            <a:spAutoFit/>
          </a:bodyPr>
          <a:lstStyle/>
          <a:p>
            <a:pPr algn="l">
              <a:lnSpc>
                <a:spcPts val="1749"/>
              </a:lnSpc>
            </a:pPr>
            <a:r>
              <a:rPr lang="en-US" sz="699">
                <a:solidFill>
                  <a:srgbClr val="3E3A39"/>
                </a:solidFill>
                <a:latin typeface="Nanum Square"/>
                <a:ea typeface="Nanum Square"/>
                <a:cs typeface="Nanum Square"/>
                <a:sym typeface="Nanum Square"/>
              </a:rPr>
              <a:t>25kg </a:t>
            </a:r>
          </a:p>
        </p:txBody>
      </p:sp>
      <p:sp>
        <p:nvSpPr>
          <p:cNvPr name="TextBox 137" id="137"/>
          <p:cNvSpPr txBox="true"/>
          <p:nvPr/>
        </p:nvSpPr>
        <p:spPr>
          <a:xfrm rot="0">
            <a:off x="19735200" y="4016064"/>
            <a:ext cx="1097566" cy="133140"/>
          </a:xfrm>
          <a:prstGeom prst="rect">
            <a:avLst/>
          </a:prstGeom>
        </p:spPr>
        <p:txBody>
          <a:bodyPr anchor="t" rtlCol="false" tIns="0" lIns="0" bIns="0" rIns="0">
            <a:spAutoFit/>
          </a:bodyPr>
          <a:lstStyle/>
          <a:p>
            <a:pPr algn="l">
              <a:lnSpc>
                <a:spcPts val="979"/>
              </a:lnSpc>
            </a:pPr>
            <a:r>
              <a:rPr lang="en-US" sz="699">
                <a:solidFill>
                  <a:srgbClr val="3E3A39"/>
                </a:solidFill>
                <a:latin typeface="Nanum Square"/>
                <a:ea typeface="Nanum Square"/>
                <a:cs typeface="Nanum Square"/>
                <a:sym typeface="Nanum Square"/>
              </a:rPr>
              <a:t>Head 3 : Blue + Red + Yellow</a:t>
            </a:r>
          </a:p>
        </p:txBody>
      </p:sp>
      <p:sp>
        <p:nvSpPr>
          <p:cNvPr name="TextBox 138" id="138"/>
          <p:cNvSpPr txBox="true"/>
          <p:nvPr/>
        </p:nvSpPr>
        <p:spPr>
          <a:xfrm rot="0">
            <a:off x="5435956" y="3339617"/>
            <a:ext cx="431530" cy="148085"/>
          </a:xfrm>
          <a:prstGeom prst="rect">
            <a:avLst/>
          </a:prstGeom>
        </p:spPr>
        <p:txBody>
          <a:bodyPr anchor="t" rtlCol="false" tIns="0" lIns="0" bIns="0" rIns="0">
            <a:spAutoFit/>
          </a:bodyPr>
          <a:lstStyle/>
          <a:p>
            <a:pPr algn="l">
              <a:lnSpc>
                <a:spcPts val="1120"/>
              </a:lnSpc>
            </a:pPr>
            <a:r>
              <a:rPr lang="en-US" b="true" sz="800">
                <a:solidFill>
                  <a:srgbClr val="000000"/>
                </a:solidFill>
                <a:latin typeface="Nanum Square Ultra-Bold"/>
                <a:ea typeface="Nanum Square Ultra-Bold"/>
                <a:cs typeface="Nanum Square Ultra-Bold"/>
                <a:sym typeface="Nanum Square Ultra-Bold"/>
              </a:rPr>
              <a:t>Blue Eva </a:t>
            </a:r>
          </a:p>
        </p:txBody>
      </p:sp>
      <p:sp>
        <p:nvSpPr>
          <p:cNvPr name="TextBox 139" id="139"/>
          <p:cNvSpPr txBox="true"/>
          <p:nvPr/>
        </p:nvSpPr>
        <p:spPr>
          <a:xfrm rot="0">
            <a:off x="5435956" y="4664888"/>
            <a:ext cx="596151" cy="148085"/>
          </a:xfrm>
          <a:prstGeom prst="rect">
            <a:avLst/>
          </a:prstGeom>
        </p:spPr>
        <p:txBody>
          <a:bodyPr anchor="t" rtlCol="false" tIns="0" lIns="0" bIns="0" rIns="0">
            <a:spAutoFit/>
          </a:bodyPr>
          <a:lstStyle/>
          <a:p>
            <a:pPr algn="l">
              <a:lnSpc>
                <a:spcPts val="1120"/>
              </a:lnSpc>
            </a:pPr>
            <a:r>
              <a:rPr lang="en-US" b="true" sz="800">
                <a:solidFill>
                  <a:srgbClr val="000000"/>
                </a:solidFill>
                <a:latin typeface="Nanum Square Ultra-Bold"/>
                <a:ea typeface="Nanum Square Ultra-Bold"/>
                <a:cs typeface="Nanum Square Ultra-Bold"/>
                <a:sym typeface="Nanum Square Ultra-Bold"/>
              </a:rPr>
              <a:t>Blue Eva Pro</a:t>
            </a:r>
          </a:p>
        </p:txBody>
      </p:sp>
      <p:sp>
        <p:nvSpPr>
          <p:cNvPr name="TextBox 140" id="140"/>
          <p:cNvSpPr txBox="true"/>
          <p:nvPr/>
        </p:nvSpPr>
        <p:spPr>
          <a:xfrm rot="0">
            <a:off x="540001" y="3817010"/>
            <a:ext cx="3575171" cy="371570"/>
          </a:xfrm>
          <a:prstGeom prst="rect">
            <a:avLst/>
          </a:prstGeom>
        </p:spPr>
        <p:txBody>
          <a:bodyPr anchor="t" rtlCol="false" tIns="0" lIns="0" bIns="0" rIns="0">
            <a:spAutoFit/>
          </a:bodyPr>
          <a:lstStyle/>
          <a:p>
            <a:pPr algn="l">
              <a:lnSpc>
                <a:spcPts val="1400"/>
              </a:lnSpc>
            </a:pPr>
            <a:r>
              <a:rPr lang="en-US" sz="1100">
                <a:solidFill>
                  <a:srgbClr val="000000"/>
                </a:solidFill>
                <a:latin typeface="Nanum Square"/>
                <a:ea typeface="Nanum Square"/>
                <a:cs typeface="Nanum Square"/>
                <a:sym typeface="Nanum Square"/>
              </a:rPr>
              <a:t>Blue Ice is the ideal system for cooling skin before, during, and</a:t>
            </a:r>
            <a:r>
              <a:rPr lang="en-US" b="true" sz="1100">
                <a:solidFill>
                  <a:srgbClr val="000000"/>
                </a:solidFill>
                <a:latin typeface="Nanum Square Ultra-Bold"/>
                <a:ea typeface="Nanum Square Ultra-Bold"/>
                <a:cs typeface="Nanum Square Ultra-Bold"/>
                <a:sym typeface="Nanum Square Ultra-Bold"/>
              </a:rPr>
              <a:t> </a:t>
            </a:r>
            <a:r>
              <a:rPr lang="en-US" b="true" sz="1100">
                <a:solidFill>
                  <a:srgbClr val="00A0E9"/>
                </a:solidFill>
                <a:latin typeface="Nanum Square Ultra-Bold"/>
                <a:ea typeface="Nanum Square Ultra-Bold"/>
                <a:cs typeface="Nanum Square Ultra-Bold"/>
                <a:sym typeface="Nanum Square Ultra-Bold"/>
              </a:rPr>
              <a:t>after laser treatment as it goes down to -30℃</a:t>
            </a:r>
          </a:p>
        </p:txBody>
      </p:sp>
      <p:sp>
        <p:nvSpPr>
          <p:cNvPr name="TextBox 141" id="141"/>
          <p:cNvSpPr txBox="true"/>
          <p:nvPr/>
        </p:nvSpPr>
        <p:spPr>
          <a:xfrm rot="0">
            <a:off x="540001" y="2892161"/>
            <a:ext cx="759943" cy="202425"/>
          </a:xfrm>
          <a:prstGeom prst="rect">
            <a:avLst/>
          </a:prstGeom>
        </p:spPr>
        <p:txBody>
          <a:bodyPr anchor="t" rtlCol="false" tIns="0" lIns="0" bIns="0" rIns="0">
            <a:spAutoFit/>
          </a:bodyPr>
          <a:lstStyle/>
          <a:p>
            <a:pPr algn="l">
              <a:lnSpc>
                <a:spcPts val="1539"/>
              </a:lnSpc>
            </a:pPr>
            <a:r>
              <a:rPr lang="en-US" b="true" sz="1100">
                <a:solidFill>
                  <a:srgbClr val="0091D3"/>
                </a:solidFill>
                <a:latin typeface="Nanum Square Ultra-Bold"/>
                <a:ea typeface="Nanum Square Ultra-Bold"/>
                <a:cs typeface="Nanum Square Ultra-Bold"/>
                <a:sym typeface="Nanum Square Ultra-Bold"/>
              </a:rPr>
              <a:t>Indications </a:t>
            </a:r>
          </a:p>
        </p:txBody>
      </p:sp>
      <p:sp>
        <p:nvSpPr>
          <p:cNvPr name="TextBox 142" id="142"/>
          <p:cNvSpPr txBox="true"/>
          <p:nvPr/>
        </p:nvSpPr>
        <p:spPr>
          <a:xfrm rot="0">
            <a:off x="5436032" y="2892161"/>
            <a:ext cx="860488" cy="202425"/>
          </a:xfrm>
          <a:prstGeom prst="rect">
            <a:avLst/>
          </a:prstGeom>
        </p:spPr>
        <p:txBody>
          <a:bodyPr anchor="t" rtlCol="false" tIns="0" lIns="0" bIns="0" rIns="0">
            <a:spAutoFit/>
          </a:bodyPr>
          <a:lstStyle/>
          <a:p>
            <a:pPr algn="l">
              <a:lnSpc>
                <a:spcPts val="1539"/>
              </a:lnSpc>
            </a:pPr>
            <a:r>
              <a:rPr lang="en-US" b="true" sz="1100">
                <a:solidFill>
                  <a:srgbClr val="0091D3"/>
                </a:solidFill>
                <a:latin typeface="Nanum Square Ultra-Bold"/>
                <a:ea typeface="Nanum Square Ultra-Bold"/>
                <a:cs typeface="Nanum Square Ultra-Bold"/>
                <a:sym typeface="Nanum Square Ultra-Bold"/>
              </a:rPr>
              <a:t>Specification</a:t>
            </a:r>
          </a:p>
        </p:txBody>
      </p:sp>
      <p:sp>
        <p:nvSpPr>
          <p:cNvPr name="TextBox 143" id="143"/>
          <p:cNvSpPr txBox="true"/>
          <p:nvPr/>
        </p:nvSpPr>
        <p:spPr>
          <a:xfrm rot="0">
            <a:off x="540001" y="1148705"/>
            <a:ext cx="2332692" cy="695563"/>
          </a:xfrm>
          <a:prstGeom prst="rect">
            <a:avLst/>
          </a:prstGeom>
        </p:spPr>
        <p:txBody>
          <a:bodyPr anchor="t" rtlCol="false" tIns="0" lIns="0" bIns="0" rIns="0">
            <a:spAutoFit/>
          </a:bodyPr>
          <a:lstStyle/>
          <a:p>
            <a:pPr algn="l">
              <a:lnSpc>
                <a:spcPts val="726"/>
              </a:lnSpc>
            </a:pPr>
            <a:r>
              <a:rPr lang="en-US" sz="800">
                <a:solidFill>
                  <a:srgbClr val="000000"/>
                </a:solidFill>
                <a:latin typeface="Nanum Square Light"/>
                <a:ea typeface="Nanum Square Light"/>
                <a:cs typeface="Nanum Square Light"/>
                <a:sym typeface="Nanum Square Light"/>
              </a:rPr>
              <a:t>Medical &amp; Aestethic Solution SNJ </a:t>
            </a:r>
          </a:p>
          <a:p>
            <a:pPr algn="l">
              <a:lnSpc>
                <a:spcPts val="3178"/>
              </a:lnSpc>
            </a:pPr>
            <a:r>
              <a:rPr lang="en-US" b="true" sz="3500">
                <a:solidFill>
                  <a:srgbClr val="00A0E9"/>
                </a:solidFill>
                <a:latin typeface="KoPub바탕체 Bold"/>
                <a:ea typeface="KoPub바탕체 Bold"/>
                <a:cs typeface="KoPub바탕체 Bold"/>
                <a:sym typeface="KoPub바탕체 Bold"/>
              </a:rPr>
              <a:t>Diode laser</a:t>
            </a:r>
          </a:p>
        </p:txBody>
      </p:sp>
      <p:sp>
        <p:nvSpPr>
          <p:cNvPr name="TextBox 144" id="144"/>
          <p:cNvSpPr txBox="true"/>
          <p:nvPr/>
        </p:nvSpPr>
        <p:spPr>
          <a:xfrm rot="0">
            <a:off x="11232004" y="1148705"/>
            <a:ext cx="9151258" cy="695563"/>
          </a:xfrm>
          <a:prstGeom prst="rect">
            <a:avLst/>
          </a:prstGeom>
        </p:spPr>
        <p:txBody>
          <a:bodyPr anchor="t" rtlCol="false" tIns="0" lIns="0" bIns="0" rIns="0">
            <a:spAutoFit/>
          </a:bodyPr>
          <a:lstStyle/>
          <a:p>
            <a:pPr algn="l">
              <a:lnSpc>
                <a:spcPts val="726"/>
              </a:lnSpc>
            </a:pPr>
            <a:r>
              <a:rPr lang="en-US" sz="800">
                <a:solidFill>
                  <a:srgbClr val="000000"/>
                </a:solidFill>
                <a:latin typeface="Nanum Square Light"/>
                <a:ea typeface="Nanum Square Light"/>
                <a:cs typeface="Nanum Square Light"/>
                <a:sym typeface="Nanum Square Light"/>
              </a:rPr>
              <a:t>Medical &amp; Aestethic Solution SNJ </a:t>
            </a:r>
          </a:p>
          <a:p>
            <a:pPr algn="l">
              <a:lnSpc>
                <a:spcPts val="3178"/>
              </a:lnSpc>
            </a:pPr>
            <a:r>
              <a:rPr lang="en-US" b="true" sz="3500">
                <a:solidFill>
                  <a:srgbClr val="00A0E9"/>
                </a:solidFill>
                <a:latin typeface="KoPub바탕체 Bold"/>
                <a:ea typeface="KoPub바탕체 Bold"/>
                <a:cs typeface="KoPub바탕체 Bold"/>
                <a:sym typeface="KoPub바탕체 Bold"/>
              </a:rPr>
              <a:t>Super Luminous Diode Photo therapy device</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540001" y="707307"/>
            <a:ext cx="9611992" cy="25403"/>
            <a:chOff x="0" y="0"/>
            <a:chExt cx="9611995" cy="25400"/>
          </a:xfrm>
        </p:grpSpPr>
        <p:sp>
          <p:nvSpPr>
            <p:cNvPr name="Freeform 3" id="3"/>
            <p:cNvSpPr/>
            <p:nvPr/>
          </p:nvSpPr>
          <p:spPr>
            <a:xfrm flipH="false" flipV="false" rot="0">
              <a:off x="0" y="0"/>
              <a:ext cx="9611995" cy="25400"/>
            </a:xfrm>
            <a:custGeom>
              <a:avLst/>
              <a:gdLst/>
              <a:ahLst/>
              <a:cxnLst/>
              <a:rect r="r" b="b" t="t" l="l"/>
              <a:pathLst>
                <a:path h="25400" w="9611995">
                  <a:moveTo>
                    <a:pt x="0" y="0"/>
                  </a:moveTo>
                  <a:lnTo>
                    <a:pt x="9611995" y="0"/>
                  </a:lnTo>
                  <a:lnTo>
                    <a:pt x="9611995" y="25400"/>
                  </a:lnTo>
                  <a:lnTo>
                    <a:pt x="0" y="25400"/>
                  </a:lnTo>
                  <a:close/>
                </a:path>
              </a:pathLst>
            </a:custGeom>
            <a:solidFill>
              <a:srgbClr val="000000"/>
            </a:solidFill>
          </p:spPr>
        </p:sp>
      </p:grpSp>
      <p:grpSp>
        <p:nvGrpSpPr>
          <p:cNvPr name="Group 4" id="4"/>
          <p:cNvGrpSpPr>
            <a:grpSpLocks noChangeAspect="true"/>
          </p:cNvGrpSpPr>
          <p:nvPr/>
        </p:nvGrpSpPr>
        <p:grpSpPr>
          <a:xfrm rot="0">
            <a:off x="540001" y="6822538"/>
            <a:ext cx="9611992" cy="9525"/>
            <a:chOff x="0" y="0"/>
            <a:chExt cx="9611995" cy="9525"/>
          </a:xfrm>
        </p:grpSpPr>
        <p:sp>
          <p:nvSpPr>
            <p:cNvPr name="Freeform 5" id="5"/>
            <p:cNvSpPr/>
            <p:nvPr/>
          </p:nvSpPr>
          <p:spPr>
            <a:xfrm flipH="false" flipV="false" rot="0">
              <a:off x="0" y="0"/>
              <a:ext cx="9611995" cy="9525"/>
            </a:xfrm>
            <a:custGeom>
              <a:avLst/>
              <a:gdLst/>
              <a:ahLst/>
              <a:cxnLst/>
              <a:rect r="r" b="b" t="t" l="l"/>
              <a:pathLst>
                <a:path h="9525" w="9611995">
                  <a:moveTo>
                    <a:pt x="0" y="0"/>
                  </a:moveTo>
                  <a:lnTo>
                    <a:pt x="9611995" y="0"/>
                  </a:lnTo>
                  <a:lnTo>
                    <a:pt x="9611995" y="9525"/>
                  </a:lnTo>
                  <a:lnTo>
                    <a:pt x="0" y="9525"/>
                  </a:lnTo>
                  <a:close/>
                </a:path>
              </a:pathLst>
            </a:custGeom>
            <a:solidFill>
              <a:srgbClr val="000000"/>
            </a:solidFill>
          </p:spPr>
        </p:sp>
      </p:grpSp>
      <p:grpSp>
        <p:nvGrpSpPr>
          <p:cNvPr name="Group 6" id="6"/>
          <p:cNvGrpSpPr>
            <a:grpSpLocks noChangeAspect="true"/>
          </p:cNvGrpSpPr>
          <p:nvPr/>
        </p:nvGrpSpPr>
        <p:grpSpPr>
          <a:xfrm rot="0">
            <a:off x="13680005" y="5180409"/>
            <a:ext cx="3168005" cy="1326175"/>
            <a:chOff x="0" y="0"/>
            <a:chExt cx="3168002" cy="1326172"/>
          </a:xfrm>
        </p:grpSpPr>
        <p:sp>
          <p:nvSpPr>
            <p:cNvPr name="Freeform 7" id="7"/>
            <p:cNvSpPr/>
            <p:nvPr/>
          </p:nvSpPr>
          <p:spPr>
            <a:xfrm flipH="false" flipV="false" rot="0">
              <a:off x="0" y="0"/>
              <a:ext cx="3168015" cy="1326134"/>
            </a:xfrm>
            <a:custGeom>
              <a:avLst/>
              <a:gdLst/>
              <a:ahLst/>
              <a:cxnLst/>
              <a:rect r="r" b="b" t="t" l="l"/>
              <a:pathLst>
                <a:path h="1326134" w="3168015">
                  <a:moveTo>
                    <a:pt x="73533" y="3175"/>
                  </a:moveTo>
                  <a:cubicBezTo>
                    <a:pt x="34671" y="3175"/>
                    <a:pt x="3175" y="34671"/>
                    <a:pt x="3175" y="73533"/>
                  </a:cubicBezTo>
                  <a:lnTo>
                    <a:pt x="1524" y="73533"/>
                  </a:lnTo>
                  <a:lnTo>
                    <a:pt x="3175" y="73533"/>
                  </a:lnTo>
                  <a:lnTo>
                    <a:pt x="3175" y="1252601"/>
                  </a:lnTo>
                  <a:lnTo>
                    <a:pt x="1524" y="1252601"/>
                  </a:lnTo>
                  <a:lnTo>
                    <a:pt x="3175" y="1252601"/>
                  </a:lnTo>
                  <a:cubicBezTo>
                    <a:pt x="3175" y="1291463"/>
                    <a:pt x="34671" y="1322959"/>
                    <a:pt x="73533" y="1322959"/>
                  </a:cubicBezTo>
                  <a:lnTo>
                    <a:pt x="73533" y="1324483"/>
                  </a:lnTo>
                  <a:lnTo>
                    <a:pt x="73533" y="1322959"/>
                  </a:lnTo>
                  <a:lnTo>
                    <a:pt x="3094355" y="1322959"/>
                  </a:lnTo>
                  <a:lnTo>
                    <a:pt x="3094355" y="1324483"/>
                  </a:lnTo>
                  <a:lnTo>
                    <a:pt x="3094355" y="1322959"/>
                  </a:lnTo>
                  <a:cubicBezTo>
                    <a:pt x="3133217" y="1322959"/>
                    <a:pt x="3164840" y="1291463"/>
                    <a:pt x="3164840" y="1252601"/>
                  </a:cubicBezTo>
                  <a:lnTo>
                    <a:pt x="3166364" y="1252601"/>
                  </a:lnTo>
                  <a:lnTo>
                    <a:pt x="3164840" y="1252601"/>
                  </a:lnTo>
                  <a:lnTo>
                    <a:pt x="3164840" y="73533"/>
                  </a:lnTo>
                  <a:lnTo>
                    <a:pt x="3166364" y="73533"/>
                  </a:lnTo>
                  <a:lnTo>
                    <a:pt x="3164840" y="73533"/>
                  </a:lnTo>
                  <a:cubicBezTo>
                    <a:pt x="3164840" y="34671"/>
                    <a:pt x="3133344" y="3175"/>
                    <a:pt x="3094355" y="3175"/>
                  </a:cubicBezTo>
                  <a:lnTo>
                    <a:pt x="3094355" y="1524"/>
                  </a:lnTo>
                  <a:lnTo>
                    <a:pt x="3094355" y="3175"/>
                  </a:lnTo>
                  <a:lnTo>
                    <a:pt x="73533" y="3175"/>
                  </a:lnTo>
                  <a:lnTo>
                    <a:pt x="73533" y="1524"/>
                  </a:lnTo>
                  <a:lnTo>
                    <a:pt x="73533" y="3175"/>
                  </a:lnTo>
                  <a:moveTo>
                    <a:pt x="73533" y="0"/>
                  </a:moveTo>
                  <a:lnTo>
                    <a:pt x="3094355" y="0"/>
                  </a:lnTo>
                  <a:cubicBezTo>
                    <a:pt x="3134995" y="0"/>
                    <a:pt x="3168015" y="32893"/>
                    <a:pt x="3168015" y="73533"/>
                  </a:cubicBezTo>
                  <a:lnTo>
                    <a:pt x="3168015" y="1252601"/>
                  </a:lnTo>
                  <a:cubicBezTo>
                    <a:pt x="3168015" y="1293241"/>
                    <a:pt x="3134995" y="1326134"/>
                    <a:pt x="3094355" y="1326134"/>
                  </a:cubicBezTo>
                  <a:lnTo>
                    <a:pt x="73533" y="1326134"/>
                  </a:lnTo>
                  <a:cubicBezTo>
                    <a:pt x="32893" y="1326134"/>
                    <a:pt x="0" y="1293241"/>
                    <a:pt x="0" y="1252601"/>
                  </a:cubicBezTo>
                  <a:lnTo>
                    <a:pt x="0" y="73533"/>
                  </a:lnTo>
                  <a:cubicBezTo>
                    <a:pt x="0" y="32893"/>
                    <a:pt x="32893" y="0"/>
                    <a:pt x="73533" y="0"/>
                  </a:cubicBezTo>
                  <a:close/>
                </a:path>
              </a:pathLst>
            </a:custGeom>
            <a:solidFill>
              <a:srgbClr val="00A0E9"/>
            </a:solidFill>
          </p:spPr>
        </p:sp>
      </p:grpSp>
      <p:grpSp>
        <p:nvGrpSpPr>
          <p:cNvPr name="Group 8" id="8"/>
          <p:cNvGrpSpPr>
            <a:grpSpLocks noChangeAspect="true"/>
          </p:cNvGrpSpPr>
          <p:nvPr/>
        </p:nvGrpSpPr>
        <p:grpSpPr>
          <a:xfrm rot="0">
            <a:off x="11232004" y="707307"/>
            <a:ext cx="9611992" cy="25403"/>
            <a:chOff x="0" y="0"/>
            <a:chExt cx="9611995" cy="25400"/>
          </a:xfrm>
        </p:grpSpPr>
        <p:sp>
          <p:nvSpPr>
            <p:cNvPr name="Freeform 9" id="9"/>
            <p:cNvSpPr/>
            <p:nvPr/>
          </p:nvSpPr>
          <p:spPr>
            <a:xfrm flipH="false" flipV="false" rot="0">
              <a:off x="0" y="0"/>
              <a:ext cx="9611995" cy="25400"/>
            </a:xfrm>
            <a:custGeom>
              <a:avLst/>
              <a:gdLst/>
              <a:ahLst/>
              <a:cxnLst/>
              <a:rect r="r" b="b" t="t" l="l"/>
              <a:pathLst>
                <a:path h="25400" w="9611995">
                  <a:moveTo>
                    <a:pt x="0" y="0"/>
                  </a:moveTo>
                  <a:lnTo>
                    <a:pt x="9611995" y="0"/>
                  </a:lnTo>
                  <a:lnTo>
                    <a:pt x="9611995" y="25400"/>
                  </a:lnTo>
                  <a:lnTo>
                    <a:pt x="0" y="25400"/>
                  </a:lnTo>
                  <a:close/>
                </a:path>
              </a:pathLst>
            </a:custGeom>
            <a:solidFill>
              <a:srgbClr val="000000"/>
            </a:solidFill>
          </p:spPr>
        </p:sp>
      </p:grpSp>
      <p:grpSp>
        <p:nvGrpSpPr>
          <p:cNvPr name="Group 10" id="10"/>
          <p:cNvGrpSpPr>
            <a:grpSpLocks noChangeAspect="true"/>
          </p:cNvGrpSpPr>
          <p:nvPr/>
        </p:nvGrpSpPr>
        <p:grpSpPr>
          <a:xfrm rot="0">
            <a:off x="11232004" y="6822538"/>
            <a:ext cx="9611992" cy="9525"/>
            <a:chOff x="0" y="0"/>
            <a:chExt cx="9611995" cy="9525"/>
          </a:xfrm>
        </p:grpSpPr>
        <p:sp>
          <p:nvSpPr>
            <p:cNvPr name="Freeform 11" id="11"/>
            <p:cNvSpPr/>
            <p:nvPr/>
          </p:nvSpPr>
          <p:spPr>
            <a:xfrm flipH="false" flipV="false" rot="0">
              <a:off x="0" y="0"/>
              <a:ext cx="9611995" cy="9525"/>
            </a:xfrm>
            <a:custGeom>
              <a:avLst/>
              <a:gdLst/>
              <a:ahLst/>
              <a:cxnLst/>
              <a:rect r="r" b="b" t="t" l="l"/>
              <a:pathLst>
                <a:path h="9525" w="9611995">
                  <a:moveTo>
                    <a:pt x="0" y="0"/>
                  </a:moveTo>
                  <a:lnTo>
                    <a:pt x="9611995" y="0"/>
                  </a:lnTo>
                  <a:lnTo>
                    <a:pt x="9611995" y="9525"/>
                  </a:lnTo>
                  <a:lnTo>
                    <a:pt x="0" y="9525"/>
                  </a:lnTo>
                  <a:close/>
                </a:path>
              </a:pathLst>
            </a:custGeom>
            <a:solidFill>
              <a:srgbClr val="000000"/>
            </a:solidFill>
          </p:spPr>
        </p:sp>
      </p:grpSp>
      <p:grpSp>
        <p:nvGrpSpPr>
          <p:cNvPr name="Group 12" id="12"/>
          <p:cNvGrpSpPr>
            <a:grpSpLocks noChangeAspect="true"/>
          </p:cNvGrpSpPr>
          <p:nvPr/>
        </p:nvGrpSpPr>
        <p:grpSpPr>
          <a:xfrm rot="0">
            <a:off x="17128808" y="5180409"/>
            <a:ext cx="1778394" cy="1326175"/>
            <a:chOff x="0" y="0"/>
            <a:chExt cx="1778394" cy="1326172"/>
          </a:xfrm>
        </p:grpSpPr>
        <p:sp>
          <p:nvSpPr>
            <p:cNvPr name="Freeform 13" id="13"/>
            <p:cNvSpPr/>
            <p:nvPr/>
          </p:nvSpPr>
          <p:spPr>
            <a:xfrm flipH="false" flipV="false" rot="0">
              <a:off x="0" y="0"/>
              <a:ext cx="1778381" cy="1326134"/>
            </a:xfrm>
            <a:custGeom>
              <a:avLst/>
              <a:gdLst/>
              <a:ahLst/>
              <a:cxnLst/>
              <a:rect r="r" b="b" t="t" l="l"/>
              <a:pathLst>
                <a:path h="1326134" w="1778381">
                  <a:moveTo>
                    <a:pt x="73533" y="3175"/>
                  </a:moveTo>
                  <a:cubicBezTo>
                    <a:pt x="34671" y="3175"/>
                    <a:pt x="3175" y="34671"/>
                    <a:pt x="3175" y="73533"/>
                  </a:cubicBezTo>
                  <a:lnTo>
                    <a:pt x="1524" y="73533"/>
                  </a:lnTo>
                  <a:lnTo>
                    <a:pt x="3175" y="73533"/>
                  </a:lnTo>
                  <a:lnTo>
                    <a:pt x="3175" y="1252601"/>
                  </a:lnTo>
                  <a:lnTo>
                    <a:pt x="1524" y="1252601"/>
                  </a:lnTo>
                  <a:lnTo>
                    <a:pt x="3175" y="1252601"/>
                  </a:lnTo>
                  <a:cubicBezTo>
                    <a:pt x="3175" y="1291463"/>
                    <a:pt x="34671" y="1322959"/>
                    <a:pt x="73533" y="1322959"/>
                  </a:cubicBezTo>
                  <a:lnTo>
                    <a:pt x="73533" y="1324483"/>
                  </a:lnTo>
                  <a:lnTo>
                    <a:pt x="73533" y="1322959"/>
                  </a:lnTo>
                  <a:lnTo>
                    <a:pt x="1704848" y="1322959"/>
                  </a:lnTo>
                  <a:lnTo>
                    <a:pt x="1704848" y="1324483"/>
                  </a:lnTo>
                  <a:lnTo>
                    <a:pt x="1704848" y="1322959"/>
                  </a:lnTo>
                  <a:cubicBezTo>
                    <a:pt x="1743710" y="1322959"/>
                    <a:pt x="1775206" y="1291463"/>
                    <a:pt x="1775206" y="1252601"/>
                  </a:cubicBezTo>
                  <a:lnTo>
                    <a:pt x="1776730" y="1252601"/>
                  </a:lnTo>
                  <a:lnTo>
                    <a:pt x="1775206" y="1252601"/>
                  </a:lnTo>
                  <a:lnTo>
                    <a:pt x="1775206" y="73533"/>
                  </a:lnTo>
                  <a:lnTo>
                    <a:pt x="1776730" y="73533"/>
                  </a:lnTo>
                  <a:lnTo>
                    <a:pt x="1775206" y="73533"/>
                  </a:lnTo>
                  <a:cubicBezTo>
                    <a:pt x="1775206" y="34671"/>
                    <a:pt x="1743710" y="3175"/>
                    <a:pt x="1704848" y="3175"/>
                  </a:cubicBezTo>
                  <a:lnTo>
                    <a:pt x="1704848" y="1524"/>
                  </a:lnTo>
                  <a:lnTo>
                    <a:pt x="1704848" y="3175"/>
                  </a:lnTo>
                  <a:lnTo>
                    <a:pt x="73533" y="3175"/>
                  </a:lnTo>
                  <a:lnTo>
                    <a:pt x="73533" y="1524"/>
                  </a:lnTo>
                  <a:lnTo>
                    <a:pt x="73533" y="3175"/>
                  </a:lnTo>
                  <a:moveTo>
                    <a:pt x="73533" y="0"/>
                  </a:moveTo>
                  <a:lnTo>
                    <a:pt x="1704848" y="0"/>
                  </a:lnTo>
                  <a:cubicBezTo>
                    <a:pt x="1745488" y="0"/>
                    <a:pt x="1778381" y="32893"/>
                    <a:pt x="1778381" y="73533"/>
                  </a:cubicBezTo>
                  <a:lnTo>
                    <a:pt x="1778381" y="1252601"/>
                  </a:lnTo>
                  <a:cubicBezTo>
                    <a:pt x="1778381" y="1293241"/>
                    <a:pt x="1745488" y="1326134"/>
                    <a:pt x="1704848" y="1326134"/>
                  </a:cubicBezTo>
                  <a:lnTo>
                    <a:pt x="73533" y="1326134"/>
                  </a:lnTo>
                  <a:cubicBezTo>
                    <a:pt x="32893" y="1326134"/>
                    <a:pt x="0" y="1293241"/>
                    <a:pt x="0" y="1252601"/>
                  </a:cubicBezTo>
                  <a:lnTo>
                    <a:pt x="0" y="73533"/>
                  </a:lnTo>
                  <a:cubicBezTo>
                    <a:pt x="0" y="32893"/>
                    <a:pt x="32893" y="0"/>
                    <a:pt x="73533" y="0"/>
                  </a:cubicBezTo>
                  <a:close/>
                </a:path>
              </a:pathLst>
            </a:custGeom>
            <a:solidFill>
              <a:srgbClr val="00A0E9"/>
            </a:solidFill>
          </p:spPr>
        </p:sp>
      </p:grpSp>
      <p:sp>
        <p:nvSpPr>
          <p:cNvPr name="Freeform 14" id="14"/>
          <p:cNvSpPr/>
          <p:nvPr/>
        </p:nvSpPr>
        <p:spPr>
          <a:xfrm flipH="false" flipV="false" rot="0">
            <a:off x="720004" y="2232012"/>
            <a:ext cx="2059200" cy="2151659"/>
          </a:xfrm>
          <a:custGeom>
            <a:avLst/>
            <a:gdLst/>
            <a:ahLst/>
            <a:cxnLst/>
            <a:rect r="r" b="b" t="t" l="l"/>
            <a:pathLst>
              <a:path h="2151659" w="2059200">
                <a:moveTo>
                  <a:pt x="0" y="0"/>
                </a:moveTo>
                <a:lnTo>
                  <a:pt x="2059200" y="0"/>
                </a:lnTo>
                <a:lnTo>
                  <a:pt x="2059200" y="2151660"/>
                </a:lnTo>
                <a:lnTo>
                  <a:pt x="0" y="2151660"/>
                </a:lnTo>
                <a:lnTo>
                  <a:pt x="0" y="0"/>
                </a:lnTo>
                <a:close/>
              </a:path>
            </a:pathLst>
          </a:custGeom>
          <a:blipFill>
            <a:blip r:embed="rId2"/>
            <a:stretch>
              <a:fillRect l="-622" t="0" r="-622" b="-613"/>
            </a:stretch>
          </a:blipFill>
        </p:spPr>
      </p:sp>
      <p:sp>
        <p:nvSpPr>
          <p:cNvPr name="Freeform 15" id="15"/>
          <p:cNvSpPr/>
          <p:nvPr/>
        </p:nvSpPr>
        <p:spPr>
          <a:xfrm flipH="false" flipV="false" rot="0">
            <a:off x="11484512" y="2113207"/>
            <a:ext cx="1593866" cy="2042836"/>
          </a:xfrm>
          <a:custGeom>
            <a:avLst/>
            <a:gdLst/>
            <a:ahLst/>
            <a:cxnLst/>
            <a:rect r="r" b="b" t="t" l="l"/>
            <a:pathLst>
              <a:path h="2042836" w="1593866">
                <a:moveTo>
                  <a:pt x="0" y="0"/>
                </a:moveTo>
                <a:lnTo>
                  <a:pt x="1593865" y="0"/>
                </a:lnTo>
                <a:lnTo>
                  <a:pt x="1593865" y="2042836"/>
                </a:lnTo>
                <a:lnTo>
                  <a:pt x="0" y="2042836"/>
                </a:lnTo>
                <a:lnTo>
                  <a:pt x="0" y="0"/>
                </a:lnTo>
                <a:close/>
              </a:path>
            </a:pathLst>
          </a:custGeom>
          <a:blipFill>
            <a:blip r:embed="rId3"/>
            <a:stretch>
              <a:fillRect l="0" t="-642" r="0" b="0"/>
            </a:stretch>
          </a:blipFill>
        </p:spPr>
      </p:sp>
      <p:sp>
        <p:nvSpPr>
          <p:cNvPr name="Freeform 16" id="16"/>
          <p:cNvSpPr/>
          <p:nvPr/>
        </p:nvSpPr>
        <p:spPr>
          <a:xfrm flipH="false" flipV="false" rot="0">
            <a:off x="673675" y="4624988"/>
            <a:ext cx="2151859" cy="2197608"/>
          </a:xfrm>
          <a:custGeom>
            <a:avLst/>
            <a:gdLst/>
            <a:ahLst/>
            <a:cxnLst/>
            <a:rect r="r" b="b" t="t" l="l"/>
            <a:pathLst>
              <a:path h="2197608" w="2151859">
                <a:moveTo>
                  <a:pt x="0" y="0"/>
                </a:moveTo>
                <a:lnTo>
                  <a:pt x="2151859" y="0"/>
                </a:lnTo>
                <a:lnTo>
                  <a:pt x="2151859" y="2197608"/>
                </a:lnTo>
                <a:lnTo>
                  <a:pt x="0" y="2197608"/>
                </a:lnTo>
                <a:lnTo>
                  <a:pt x="0" y="0"/>
                </a:lnTo>
                <a:close/>
              </a:path>
            </a:pathLst>
          </a:custGeom>
          <a:blipFill>
            <a:blip r:embed="rId4"/>
            <a:stretch>
              <a:fillRect l="-610" t="0" r="-610" b="-626"/>
            </a:stretch>
          </a:blipFill>
        </p:spPr>
      </p:sp>
      <p:grpSp>
        <p:nvGrpSpPr>
          <p:cNvPr name="Group 17" id="17"/>
          <p:cNvGrpSpPr>
            <a:grpSpLocks noChangeAspect="true"/>
          </p:cNvGrpSpPr>
          <p:nvPr/>
        </p:nvGrpSpPr>
        <p:grpSpPr>
          <a:xfrm rot="0">
            <a:off x="2932690" y="4717590"/>
            <a:ext cx="853402" cy="461705"/>
            <a:chOff x="0" y="0"/>
            <a:chExt cx="853402" cy="461696"/>
          </a:xfrm>
        </p:grpSpPr>
        <p:sp>
          <p:nvSpPr>
            <p:cNvPr name="Freeform 18" id="18"/>
            <p:cNvSpPr/>
            <p:nvPr/>
          </p:nvSpPr>
          <p:spPr>
            <a:xfrm flipH="false" flipV="false" rot="0">
              <a:off x="575183" y="123444"/>
              <a:ext cx="95504" cy="160274"/>
            </a:xfrm>
            <a:custGeom>
              <a:avLst/>
              <a:gdLst/>
              <a:ahLst/>
              <a:cxnLst/>
              <a:rect r="r" b="b" t="t" l="l"/>
              <a:pathLst>
                <a:path h="160274" w="95504">
                  <a:moveTo>
                    <a:pt x="74803" y="124460"/>
                  </a:moveTo>
                  <a:cubicBezTo>
                    <a:pt x="74803" y="129413"/>
                    <a:pt x="72136" y="133096"/>
                    <a:pt x="66675" y="135890"/>
                  </a:cubicBezTo>
                  <a:cubicBezTo>
                    <a:pt x="61214" y="138684"/>
                    <a:pt x="53721" y="139954"/>
                    <a:pt x="43942" y="139954"/>
                  </a:cubicBezTo>
                  <a:cubicBezTo>
                    <a:pt x="34798" y="139954"/>
                    <a:pt x="27813" y="137541"/>
                    <a:pt x="22860" y="132715"/>
                  </a:cubicBezTo>
                  <a:cubicBezTo>
                    <a:pt x="17907" y="127889"/>
                    <a:pt x="15367" y="121031"/>
                    <a:pt x="15367" y="112268"/>
                  </a:cubicBezTo>
                  <a:cubicBezTo>
                    <a:pt x="15367" y="104013"/>
                    <a:pt x="17399" y="97536"/>
                    <a:pt x="21336" y="92964"/>
                  </a:cubicBezTo>
                  <a:cubicBezTo>
                    <a:pt x="25273" y="88392"/>
                    <a:pt x="30988" y="86106"/>
                    <a:pt x="38227" y="86106"/>
                  </a:cubicBezTo>
                  <a:lnTo>
                    <a:pt x="74803" y="86106"/>
                  </a:lnTo>
                  <a:close/>
                  <a:moveTo>
                    <a:pt x="74803" y="66040"/>
                  </a:moveTo>
                  <a:lnTo>
                    <a:pt x="38227" y="66040"/>
                  </a:lnTo>
                  <a:cubicBezTo>
                    <a:pt x="26035" y="66040"/>
                    <a:pt x="16637" y="70104"/>
                    <a:pt x="10033" y="78105"/>
                  </a:cubicBezTo>
                  <a:cubicBezTo>
                    <a:pt x="3429" y="86106"/>
                    <a:pt x="0" y="97536"/>
                    <a:pt x="0" y="112141"/>
                  </a:cubicBezTo>
                  <a:cubicBezTo>
                    <a:pt x="0" y="127381"/>
                    <a:pt x="3683" y="139319"/>
                    <a:pt x="10922" y="147701"/>
                  </a:cubicBezTo>
                  <a:cubicBezTo>
                    <a:pt x="18161" y="156083"/>
                    <a:pt x="28448" y="160274"/>
                    <a:pt x="41656" y="160274"/>
                  </a:cubicBezTo>
                  <a:cubicBezTo>
                    <a:pt x="46863" y="160274"/>
                    <a:pt x="51816" y="159639"/>
                    <a:pt x="56388" y="158496"/>
                  </a:cubicBezTo>
                  <a:cubicBezTo>
                    <a:pt x="60960" y="157353"/>
                    <a:pt x="65024" y="155575"/>
                    <a:pt x="68580" y="153162"/>
                  </a:cubicBezTo>
                  <a:cubicBezTo>
                    <a:pt x="71374" y="151384"/>
                    <a:pt x="73660" y="149225"/>
                    <a:pt x="75692" y="146812"/>
                  </a:cubicBezTo>
                  <a:cubicBezTo>
                    <a:pt x="76327" y="150876"/>
                    <a:pt x="77089" y="154686"/>
                    <a:pt x="78359" y="157988"/>
                  </a:cubicBezTo>
                  <a:lnTo>
                    <a:pt x="95504" y="157988"/>
                  </a:lnTo>
                  <a:cubicBezTo>
                    <a:pt x="92329" y="149733"/>
                    <a:pt x="90678" y="141351"/>
                    <a:pt x="90678" y="132842"/>
                  </a:cubicBezTo>
                  <a:lnTo>
                    <a:pt x="90678" y="95250"/>
                  </a:lnTo>
                  <a:lnTo>
                    <a:pt x="90678" y="95250"/>
                  </a:lnTo>
                  <a:lnTo>
                    <a:pt x="90678" y="58039"/>
                  </a:lnTo>
                  <a:cubicBezTo>
                    <a:pt x="90678" y="57150"/>
                    <a:pt x="90551" y="56261"/>
                    <a:pt x="90551" y="55372"/>
                  </a:cubicBezTo>
                  <a:lnTo>
                    <a:pt x="90551" y="55372"/>
                  </a:lnTo>
                  <a:cubicBezTo>
                    <a:pt x="90551" y="18415"/>
                    <a:pt x="74168" y="0"/>
                    <a:pt x="47625" y="0"/>
                  </a:cubicBezTo>
                  <a:cubicBezTo>
                    <a:pt x="34290" y="0"/>
                    <a:pt x="22352" y="4445"/>
                    <a:pt x="15113" y="13208"/>
                  </a:cubicBezTo>
                  <a:cubicBezTo>
                    <a:pt x="9398" y="20320"/>
                    <a:pt x="6223" y="29464"/>
                    <a:pt x="5588" y="40767"/>
                  </a:cubicBezTo>
                  <a:lnTo>
                    <a:pt x="22352" y="45466"/>
                  </a:lnTo>
                  <a:cubicBezTo>
                    <a:pt x="22352" y="23114"/>
                    <a:pt x="31877" y="12065"/>
                    <a:pt x="47498" y="12065"/>
                  </a:cubicBezTo>
                  <a:cubicBezTo>
                    <a:pt x="62865" y="12065"/>
                    <a:pt x="74930" y="27813"/>
                    <a:pt x="74930" y="59436"/>
                  </a:cubicBezTo>
                  <a:close/>
                </a:path>
              </a:pathLst>
            </a:custGeom>
            <a:solidFill>
              <a:srgbClr val="44403F"/>
            </a:solidFill>
          </p:spPr>
        </p:sp>
        <p:sp>
          <p:nvSpPr>
            <p:cNvPr name="Freeform 19" id="19"/>
            <p:cNvSpPr/>
            <p:nvPr/>
          </p:nvSpPr>
          <p:spPr>
            <a:xfrm flipH="false" flipV="false" rot="0">
              <a:off x="145796" y="63500"/>
              <a:ext cx="91948" cy="221742"/>
            </a:xfrm>
            <a:custGeom>
              <a:avLst/>
              <a:gdLst/>
              <a:ahLst/>
              <a:cxnLst/>
              <a:rect r="r" b="b" t="t" l="l"/>
              <a:pathLst>
                <a:path h="221742" w="91948">
                  <a:moveTo>
                    <a:pt x="19050" y="114554"/>
                  </a:moveTo>
                  <a:cubicBezTo>
                    <a:pt x="19050" y="103124"/>
                    <a:pt x="20955" y="93853"/>
                    <a:pt x="24765" y="86614"/>
                  </a:cubicBezTo>
                  <a:cubicBezTo>
                    <a:pt x="29083" y="78486"/>
                    <a:pt x="35306" y="74422"/>
                    <a:pt x="43434" y="74422"/>
                  </a:cubicBezTo>
                  <a:cubicBezTo>
                    <a:pt x="52324" y="74422"/>
                    <a:pt x="59309" y="78359"/>
                    <a:pt x="64516" y="86360"/>
                  </a:cubicBezTo>
                  <a:cubicBezTo>
                    <a:pt x="68834" y="93091"/>
                    <a:pt x="70993" y="100584"/>
                    <a:pt x="70993" y="108839"/>
                  </a:cubicBezTo>
                  <a:lnTo>
                    <a:pt x="70993" y="172212"/>
                  </a:lnTo>
                  <a:cubicBezTo>
                    <a:pt x="70993" y="181102"/>
                    <a:pt x="67945" y="189230"/>
                    <a:pt x="61722" y="196850"/>
                  </a:cubicBezTo>
                  <a:cubicBezTo>
                    <a:pt x="55499" y="204470"/>
                    <a:pt x="49149" y="208153"/>
                    <a:pt x="42672" y="208153"/>
                  </a:cubicBezTo>
                  <a:cubicBezTo>
                    <a:pt x="36195" y="208153"/>
                    <a:pt x="30988" y="205486"/>
                    <a:pt x="26924" y="200025"/>
                  </a:cubicBezTo>
                  <a:cubicBezTo>
                    <a:pt x="21717" y="193548"/>
                    <a:pt x="19050" y="183515"/>
                    <a:pt x="19050" y="169926"/>
                  </a:cubicBezTo>
                  <a:close/>
                  <a:moveTo>
                    <a:pt x="38481" y="221742"/>
                  </a:moveTo>
                  <a:cubicBezTo>
                    <a:pt x="53975" y="221742"/>
                    <a:pt x="65024" y="215519"/>
                    <a:pt x="71501" y="203073"/>
                  </a:cubicBezTo>
                  <a:cubicBezTo>
                    <a:pt x="72009" y="208534"/>
                    <a:pt x="73152" y="213360"/>
                    <a:pt x="74676" y="217678"/>
                  </a:cubicBezTo>
                  <a:lnTo>
                    <a:pt x="91948" y="217678"/>
                  </a:lnTo>
                  <a:cubicBezTo>
                    <a:pt x="88646" y="209423"/>
                    <a:pt x="87122" y="201041"/>
                    <a:pt x="87122" y="192532"/>
                  </a:cubicBezTo>
                  <a:lnTo>
                    <a:pt x="87122" y="34036"/>
                  </a:lnTo>
                  <a:cubicBezTo>
                    <a:pt x="87122" y="16510"/>
                    <a:pt x="85852" y="5207"/>
                    <a:pt x="83312" y="0"/>
                  </a:cubicBezTo>
                  <a:lnTo>
                    <a:pt x="66421" y="0"/>
                  </a:lnTo>
                  <a:cubicBezTo>
                    <a:pt x="69469" y="6350"/>
                    <a:pt x="70993" y="15367"/>
                    <a:pt x="70993" y="27051"/>
                  </a:cubicBezTo>
                  <a:lnTo>
                    <a:pt x="70993" y="77724"/>
                  </a:lnTo>
                  <a:cubicBezTo>
                    <a:pt x="65913" y="66548"/>
                    <a:pt x="56388" y="60960"/>
                    <a:pt x="42291" y="60960"/>
                  </a:cubicBezTo>
                  <a:cubicBezTo>
                    <a:pt x="31242" y="60960"/>
                    <a:pt x="21717" y="65405"/>
                    <a:pt x="13589" y="74168"/>
                  </a:cubicBezTo>
                  <a:cubicBezTo>
                    <a:pt x="4572" y="83693"/>
                    <a:pt x="0" y="96266"/>
                    <a:pt x="0" y="111760"/>
                  </a:cubicBezTo>
                  <a:lnTo>
                    <a:pt x="0" y="166624"/>
                  </a:lnTo>
                  <a:cubicBezTo>
                    <a:pt x="0" y="183769"/>
                    <a:pt x="3556" y="197231"/>
                    <a:pt x="10668" y="206883"/>
                  </a:cubicBezTo>
                  <a:cubicBezTo>
                    <a:pt x="17780" y="216535"/>
                    <a:pt x="27051" y="221488"/>
                    <a:pt x="38354" y="221488"/>
                  </a:cubicBezTo>
                </a:path>
              </a:pathLst>
            </a:custGeom>
            <a:solidFill>
              <a:srgbClr val="A93B91"/>
            </a:solidFill>
          </p:spPr>
        </p:sp>
        <p:sp>
          <p:nvSpPr>
            <p:cNvPr name="Freeform 20" id="20"/>
            <p:cNvSpPr/>
            <p:nvPr/>
          </p:nvSpPr>
          <p:spPr>
            <a:xfrm flipH="false" flipV="false" rot="0">
              <a:off x="262255" y="128524"/>
              <a:ext cx="85090" cy="156718"/>
            </a:xfrm>
            <a:custGeom>
              <a:avLst/>
              <a:gdLst/>
              <a:ahLst/>
              <a:cxnLst/>
              <a:rect r="r" b="b" t="t" l="l"/>
              <a:pathLst>
                <a:path h="156718" w="85090">
                  <a:moveTo>
                    <a:pt x="0" y="0"/>
                  </a:moveTo>
                  <a:lnTo>
                    <a:pt x="0" y="115570"/>
                  </a:lnTo>
                  <a:cubicBezTo>
                    <a:pt x="0" y="143002"/>
                    <a:pt x="12065" y="156718"/>
                    <a:pt x="36195" y="156718"/>
                  </a:cubicBezTo>
                  <a:cubicBezTo>
                    <a:pt x="50038" y="156718"/>
                    <a:pt x="59690" y="151257"/>
                    <a:pt x="65151" y="140462"/>
                  </a:cubicBezTo>
                  <a:cubicBezTo>
                    <a:pt x="65151" y="145161"/>
                    <a:pt x="66167" y="149225"/>
                    <a:pt x="68072" y="152654"/>
                  </a:cubicBezTo>
                  <a:lnTo>
                    <a:pt x="85090" y="152654"/>
                  </a:lnTo>
                  <a:cubicBezTo>
                    <a:pt x="80899" y="142621"/>
                    <a:pt x="78867" y="130302"/>
                    <a:pt x="78867" y="115697"/>
                  </a:cubicBezTo>
                  <a:lnTo>
                    <a:pt x="78867" y="127"/>
                  </a:lnTo>
                  <a:lnTo>
                    <a:pt x="62738" y="127"/>
                  </a:lnTo>
                  <a:lnTo>
                    <a:pt x="62738" y="117348"/>
                  </a:lnTo>
                  <a:cubicBezTo>
                    <a:pt x="62738" y="124206"/>
                    <a:pt x="60198" y="130175"/>
                    <a:pt x="54991" y="135509"/>
                  </a:cubicBezTo>
                  <a:cubicBezTo>
                    <a:pt x="49784" y="140843"/>
                    <a:pt x="44577" y="143383"/>
                    <a:pt x="39116" y="143383"/>
                  </a:cubicBezTo>
                  <a:cubicBezTo>
                    <a:pt x="33528" y="143383"/>
                    <a:pt x="28321" y="140843"/>
                    <a:pt x="23368" y="135636"/>
                  </a:cubicBezTo>
                  <a:cubicBezTo>
                    <a:pt x="18415" y="130429"/>
                    <a:pt x="16129" y="124460"/>
                    <a:pt x="16129" y="117348"/>
                  </a:cubicBezTo>
                  <a:lnTo>
                    <a:pt x="16129" y="0"/>
                  </a:lnTo>
                  <a:close/>
                </a:path>
              </a:pathLst>
            </a:custGeom>
            <a:solidFill>
              <a:srgbClr val="44403F"/>
            </a:solidFill>
          </p:spPr>
        </p:sp>
        <p:sp>
          <p:nvSpPr>
            <p:cNvPr name="Freeform 21" id="21"/>
            <p:cNvSpPr/>
            <p:nvPr/>
          </p:nvSpPr>
          <p:spPr>
            <a:xfrm flipH="false" flipV="false" rot="0">
              <a:off x="524383" y="63500"/>
              <a:ext cx="25781" cy="214884"/>
            </a:xfrm>
            <a:custGeom>
              <a:avLst/>
              <a:gdLst/>
              <a:ahLst/>
              <a:cxnLst/>
              <a:rect r="r" b="b" t="t" l="l"/>
              <a:pathLst>
                <a:path h="214884" w="25781">
                  <a:moveTo>
                    <a:pt x="5207" y="70231"/>
                  </a:moveTo>
                  <a:lnTo>
                    <a:pt x="5207" y="70231"/>
                  </a:lnTo>
                  <a:lnTo>
                    <a:pt x="5207" y="152273"/>
                  </a:lnTo>
                  <a:lnTo>
                    <a:pt x="5207" y="152273"/>
                  </a:lnTo>
                  <a:lnTo>
                    <a:pt x="5207" y="154051"/>
                  </a:lnTo>
                  <a:lnTo>
                    <a:pt x="5207" y="177927"/>
                  </a:lnTo>
                  <a:lnTo>
                    <a:pt x="5207" y="177927"/>
                  </a:lnTo>
                  <a:lnTo>
                    <a:pt x="5207" y="200279"/>
                  </a:lnTo>
                  <a:cubicBezTo>
                    <a:pt x="5715" y="205740"/>
                    <a:pt x="6858" y="210566"/>
                    <a:pt x="8509" y="214884"/>
                  </a:cubicBezTo>
                  <a:lnTo>
                    <a:pt x="25781" y="214884"/>
                  </a:lnTo>
                  <a:cubicBezTo>
                    <a:pt x="22606" y="206629"/>
                    <a:pt x="20955" y="198247"/>
                    <a:pt x="20955" y="189738"/>
                  </a:cubicBezTo>
                  <a:lnTo>
                    <a:pt x="20828" y="154305"/>
                  </a:lnTo>
                  <a:lnTo>
                    <a:pt x="20828" y="34036"/>
                  </a:lnTo>
                  <a:cubicBezTo>
                    <a:pt x="20828" y="16510"/>
                    <a:pt x="19558" y="5207"/>
                    <a:pt x="17145" y="0"/>
                  </a:cubicBezTo>
                  <a:lnTo>
                    <a:pt x="0" y="0"/>
                  </a:lnTo>
                  <a:cubicBezTo>
                    <a:pt x="3048" y="6350"/>
                    <a:pt x="4445" y="15367"/>
                    <a:pt x="4445" y="27051"/>
                  </a:cubicBezTo>
                  <a:close/>
                </a:path>
              </a:pathLst>
            </a:custGeom>
            <a:solidFill>
              <a:srgbClr val="44403F"/>
            </a:solidFill>
          </p:spPr>
        </p:sp>
        <p:sp>
          <p:nvSpPr>
            <p:cNvPr name="Freeform 22" id="22"/>
            <p:cNvSpPr/>
            <p:nvPr/>
          </p:nvSpPr>
          <p:spPr>
            <a:xfrm flipH="false" flipV="false" rot="0">
              <a:off x="413512" y="122936"/>
              <a:ext cx="91948" cy="226695"/>
            </a:xfrm>
            <a:custGeom>
              <a:avLst/>
              <a:gdLst/>
              <a:ahLst/>
              <a:cxnLst/>
              <a:rect r="r" b="b" t="t" l="l"/>
              <a:pathLst>
                <a:path h="226695" w="91948">
                  <a:moveTo>
                    <a:pt x="27559" y="135255"/>
                  </a:moveTo>
                  <a:cubicBezTo>
                    <a:pt x="23241" y="128651"/>
                    <a:pt x="21082" y="121031"/>
                    <a:pt x="21082" y="112776"/>
                  </a:cubicBezTo>
                  <a:lnTo>
                    <a:pt x="21082" y="49403"/>
                  </a:lnTo>
                  <a:cubicBezTo>
                    <a:pt x="21082" y="40513"/>
                    <a:pt x="24130" y="32385"/>
                    <a:pt x="30353" y="24765"/>
                  </a:cubicBezTo>
                  <a:cubicBezTo>
                    <a:pt x="36576" y="17145"/>
                    <a:pt x="42926" y="13335"/>
                    <a:pt x="49403" y="13335"/>
                  </a:cubicBezTo>
                  <a:cubicBezTo>
                    <a:pt x="55880" y="13335"/>
                    <a:pt x="61087" y="16002"/>
                    <a:pt x="65024" y="21463"/>
                  </a:cubicBezTo>
                  <a:cubicBezTo>
                    <a:pt x="70231" y="27940"/>
                    <a:pt x="72898" y="37973"/>
                    <a:pt x="72898" y="51562"/>
                  </a:cubicBezTo>
                  <a:lnTo>
                    <a:pt x="72898" y="107061"/>
                  </a:lnTo>
                  <a:cubicBezTo>
                    <a:pt x="72898" y="118491"/>
                    <a:pt x="70993" y="127762"/>
                    <a:pt x="67183" y="135001"/>
                  </a:cubicBezTo>
                  <a:cubicBezTo>
                    <a:pt x="62865" y="143129"/>
                    <a:pt x="56642" y="147193"/>
                    <a:pt x="48514" y="147193"/>
                  </a:cubicBezTo>
                  <a:cubicBezTo>
                    <a:pt x="39624" y="147193"/>
                    <a:pt x="32639" y="143256"/>
                    <a:pt x="27432" y="135255"/>
                  </a:cubicBezTo>
                  <a:moveTo>
                    <a:pt x="78359" y="147447"/>
                  </a:moveTo>
                  <a:cubicBezTo>
                    <a:pt x="87376" y="137922"/>
                    <a:pt x="91948" y="125349"/>
                    <a:pt x="91948" y="109855"/>
                  </a:cubicBezTo>
                  <a:lnTo>
                    <a:pt x="91948" y="54864"/>
                  </a:lnTo>
                  <a:cubicBezTo>
                    <a:pt x="91948" y="37719"/>
                    <a:pt x="88392" y="24257"/>
                    <a:pt x="81280" y="14605"/>
                  </a:cubicBezTo>
                  <a:cubicBezTo>
                    <a:pt x="74168" y="4953"/>
                    <a:pt x="64897" y="0"/>
                    <a:pt x="53594" y="0"/>
                  </a:cubicBezTo>
                  <a:cubicBezTo>
                    <a:pt x="38100" y="0"/>
                    <a:pt x="27051" y="6223"/>
                    <a:pt x="20574" y="18669"/>
                  </a:cubicBezTo>
                  <a:cubicBezTo>
                    <a:pt x="20066" y="13208"/>
                    <a:pt x="18923" y="8382"/>
                    <a:pt x="17272" y="4064"/>
                  </a:cubicBezTo>
                  <a:lnTo>
                    <a:pt x="0" y="4064"/>
                  </a:lnTo>
                  <a:cubicBezTo>
                    <a:pt x="3302" y="12319"/>
                    <a:pt x="4826" y="20701"/>
                    <a:pt x="4826" y="29210"/>
                  </a:cubicBezTo>
                  <a:lnTo>
                    <a:pt x="4826" y="187579"/>
                  </a:lnTo>
                  <a:cubicBezTo>
                    <a:pt x="4826" y="205105"/>
                    <a:pt x="4826" y="226695"/>
                    <a:pt x="4826" y="226695"/>
                  </a:cubicBezTo>
                  <a:lnTo>
                    <a:pt x="21082" y="226695"/>
                  </a:lnTo>
                  <a:lnTo>
                    <a:pt x="21082" y="194564"/>
                  </a:lnTo>
                  <a:lnTo>
                    <a:pt x="21082" y="143891"/>
                  </a:lnTo>
                  <a:cubicBezTo>
                    <a:pt x="26162" y="155067"/>
                    <a:pt x="35687" y="160655"/>
                    <a:pt x="49784" y="160655"/>
                  </a:cubicBezTo>
                  <a:cubicBezTo>
                    <a:pt x="60833" y="160655"/>
                    <a:pt x="70358" y="156210"/>
                    <a:pt x="78486" y="147447"/>
                  </a:cubicBezTo>
                </a:path>
              </a:pathLst>
            </a:custGeom>
            <a:solidFill>
              <a:srgbClr val="A93B91"/>
            </a:solidFill>
          </p:spPr>
        </p:sp>
        <p:sp>
          <p:nvSpPr>
            <p:cNvPr name="Freeform 23" id="23"/>
            <p:cNvSpPr/>
            <p:nvPr/>
          </p:nvSpPr>
          <p:spPr>
            <a:xfrm flipH="false" flipV="false" rot="0">
              <a:off x="373507" y="164592"/>
              <a:ext cx="15113" cy="25527"/>
            </a:xfrm>
            <a:custGeom>
              <a:avLst/>
              <a:gdLst/>
              <a:ahLst/>
              <a:cxnLst/>
              <a:rect r="r" b="b" t="t" l="l"/>
              <a:pathLst>
                <a:path h="25527" w="15113">
                  <a:moveTo>
                    <a:pt x="15113" y="0"/>
                  </a:moveTo>
                  <a:lnTo>
                    <a:pt x="0" y="0"/>
                  </a:lnTo>
                  <a:lnTo>
                    <a:pt x="7620" y="25527"/>
                  </a:lnTo>
                  <a:close/>
                </a:path>
              </a:pathLst>
            </a:custGeom>
            <a:solidFill>
              <a:srgbClr val="44403F"/>
            </a:solidFill>
          </p:spPr>
        </p:sp>
        <p:sp>
          <p:nvSpPr>
            <p:cNvPr name="Freeform 24" id="24"/>
            <p:cNvSpPr/>
            <p:nvPr/>
          </p:nvSpPr>
          <p:spPr>
            <a:xfrm flipH="false" flipV="false" rot="0">
              <a:off x="373507" y="216281"/>
              <a:ext cx="15113" cy="25527"/>
            </a:xfrm>
            <a:custGeom>
              <a:avLst/>
              <a:gdLst/>
              <a:ahLst/>
              <a:cxnLst/>
              <a:rect r="r" b="b" t="t" l="l"/>
              <a:pathLst>
                <a:path h="25527" w="15113">
                  <a:moveTo>
                    <a:pt x="7620" y="0"/>
                  </a:moveTo>
                  <a:lnTo>
                    <a:pt x="0" y="25527"/>
                  </a:lnTo>
                  <a:lnTo>
                    <a:pt x="15113" y="25527"/>
                  </a:lnTo>
                  <a:close/>
                </a:path>
              </a:pathLst>
            </a:custGeom>
            <a:solidFill>
              <a:srgbClr val="44403F"/>
            </a:solidFill>
          </p:spPr>
        </p:sp>
        <p:sp>
          <p:nvSpPr>
            <p:cNvPr name="Freeform 25" id="25"/>
            <p:cNvSpPr/>
            <p:nvPr/>
          </p:nvSpPr>
          <p:spPr>
            <a:xfrm flipH="false" flipV="false" rot="0">
              <a:off x="462915" y="288544"/>
              <a:ext cx="327025" cy="61214"/>
            </a:xfrm>
            <a:custGeom>
              <a:avLst/>
              <a:gdLst/>
              <a:ahLst/>
              <a:cxnLst/>
              <a:rect r="r" b="b" t="t" l="l"/>
              <a:pathLst>
                <a:path h="61214" w="327025">
                  <a:moveTo>
                    <a:pt x="237998" y="51181"/>
                  </a:moveTo>
                  <a:cubicBezTo>
                    <a:pt x="320294" y="37592"/>
                    <a:pt x="327025" y="0"/>
                    <a:pt x="327025" y="0"/>
                  </a:cubicBezTo>
                  <a:cubicBezTo>
                    <a:pt x="327025" y="0"/>
                    <a:pt x="283083" y="43434"/>
                    <a:pt x="0" y="48641"/>
                  </a:cubicBezTo>
                  <a:lnTo>
                    <a:pt x="0" y="60960"/>
                  </a:lnTo>
                  <a:cubicBezTo>
                    <a:pt x="70612" y="61214"/>
                    <a:pt x="164211" y="60452"/>
                    <a:pt x="237617" y="51181"/>
                  </a:cubicBezTo>
                  <a:cubicBezTo>
                    <a:pt x="237744" y="51181"/>
                    <a:pt x="237871" y="51181"/>
                    <a:pt x="237871" y="51181"/>
                  </a:cubicBezTo>
                </a:path>
              </a:pathLst>
            </a:custGeom>
            <a:solidFill>
              <a:srgbClr val="727171"/>
            </a:solidFill>
          </p:spPr>
        </p:sp>
        <p:sp>
          <p:nvSpPr>
            <p:cNvPr name="Freeform 26" id="26"/>
            <p:cNvSpPr/>
            <p:nvPr/>
          </p:nvSpPr>
          <p:spPr>
            <a:xfrm flipH="false" flipV="false" rot="0">
              <a:off x="63500" y="336931"/>
              <a:ext cx="327025" cy="61214"/>
            </a:xfrm>
            <a:custGeom>
              <a:avLst/>
              <a:gdLst/>
              <a:ahLst/>
              <a:cxnLst/>
              <a:rect r="r" b="b" t="t" l="l"/>
              <a:pathLst>
                <a:path h="61214" w="327025">
                  <a:moveTo>
                    <a:pt x="89027" y="10160"/>
                  </a:moveTo>
                  <a:cubicBezTo>
                    <a:pt x="6731" y="23749"/>
                    <a:pt x="0" y="61214"/>
                    <a:pt x="0" y="61214"/>
                  </a:cubicBezTo>
                  <a:cubicBezTo>
                    <a:pt x="0" y="61214"/>
                    <a:pt x="75819" y="12573"/>
                    <a:pt x="327025" y="12573"/>
                  </a:cubicBezTo>
                  <a:lnTo>
                    <a:pt x="327025" y="254"/>
                  </a:lnTo>
                  <a:cubicBezTo>
                    <a:pt x="256413" y="0"/>
                    <a:pt x="162814" y="762"/>
                    <a:pt x="89281" y="10033"/>
                  </a:cubicBezTo>
                  <a:cubicBezTo>
                    <a:pt x="89154" y="10033"/>
                    <a:pt x="89027" y="10033"/>
                    <a:pt x="89027" y="10033"/>
                  </a:cubicBezTo>
                </a:path>
              </a:pathLst>
            </a:custGeom>
            <a:solidFill>
              <a:srgbClr val="727171"/>
            </a:solidFill>
          </p:spPr>
        </p:sp>
      </p:grpSp>
      <p:grpSp>
        <p:nvGrpSpPr>
          <p:cNvPr name="Group 27" id="27"/>
          <p:cNvGrpSpPr>
            <a:grpSpLocks noChangeAspect="true"/>
          </p:cNvGrpSpPr>
          <p:nvPr/>
        </p:nvGrpSpPr>
        <p:grpSpPr>
          <a:xfrm rot="0">
            <a:off x="2963837" y="2376106"/>
            <a:ext cx="954376" cy="365246"/>
            <a:chOff x="0" y="0"/>
            <a:chExt cx="954367" cy="365239"/>
          </a:xfrm>
        </p:grpSpPr>
        <p:sp>
          <p:nvSpPr>
            <p:cNvPr name="Freeform 28" id="28"/>
            <p:cNvSpPr/>
            <p:nvPr/>
          </p:nvSpPr>
          <p:spPr>
            <a:xfrm flipH="false" flipV="false" rot="0">
              <a:off x="63500" y="143002"/>
              <a:ext cx="150622" cy="158623"/>
            </a:xfrm>
            <a:custGeom>
              <a:avLst/>
              <a:gdLst/>
              <a:ahLst/>
              <a:cxnLst/>
              <a:rect r="r" b="b" t="t" l="l"/>
              <a:pathLst>
                <a:path h="158623" w="150622">
                  <a:moveTo>
                    <a:pt x="129921" y="64008"/>
                  </a:moveTo>
                  <a:cubicBezTo>
                    <a:pt x="127381" y="53594"/>
                    <a:pt x="123698" y="45339"/>
                    <a:pt x="118999" y="39116"/>
                  </a:cubicBezTo>
                  <a:cubicBezTo>
                    <a:pt x="114300" y="32893"/>
                    <a:pt x="107823" y="27940"/>
                    <a:pt x="99949" y="24130"/>
                  </a:cubicBezTo>
                  <a:cubicBezTo>
                    <a:pt x="92075" y="20320"/>
                    <a:pt x="83820" y="18415"/>
                    <a:pt x="75057" y="18415"/>
                  </a:cubicBezTo>
                  <a:cubicBezTo>
                    <a:pt x="60706" y="18415"/>
                    <a:pt x="48387" y="23241"/>
                    <a:pt x="38100" y="32639"/>
                  </a:cubicBezTo>
                  <a:cubicBezTo>
                    <a:pt x="30607" y="39624"/>
                    <a:pt x="24892" y="50038"/>
                    <a:pt x="21082" y="63881"/>
                  </a:cubicBezTo>
                  <a:close/>
                  <a:moveTo>
                    <a:pt x="129921" y="104648"/>
                  </a:moveTo>
                  <a:lnTo>
                    <a:pt x="145796" y="113284"/>
                  </a:lnTo>
                  <a:cubicBezTo>
                    <a:pt x="140589" y="123825"/>
                    <a:pt x="134620" y="132334"/>
                    <a:pt x="127762" y="138811"/>
                  </a:cubicBezTo>
                  <a:cubicBezTo>
                    <a:pt x="120904" y="145288"/>
                    <a:pt x="113284" y="150241"/>
                    <a:pt x="104775" y="153543"/>
                  </a:cubicBezTo>
                  <a:cubicBezTo>
                    <a:pt x="96266" y="156845"/>
                    <a:pt x="86614" y="158623"/>
                    <a:pt x="75946" y="158623"/>
                  </a:cubicBezTo>
                  <a:cubicBezTo>
                    <a:pt x="52197" y="158623"/>
                    <a:pt x="33528" y="150495"/>
                    <a:pt x="20066" y="134366"/>
                  </a:cubicBezTo>
                  <a:cubicBezTo>
                    <a:pt x="6604" y="118237"/>
                    <a:pt x="0" y="100076"/>
                    <a:pt x="0" y="79756"/>
                  </a:cubicBezTo>
                  <a:cubicBezTo>
                    <a:pt x="0" y="60579"/>
                    <a:pt x="5715" y="43561"/>
                    <a:pt x="17018" y="28575"/>
                  </a:cubicBezTo>
                  <a:cubicBezTo>
                    <a:pt x="31369" y="9525"/>
                    <a:pt x="50673" y="0"/>
                    <a:pt x="74930" y="0"/>
                  </a:cubicBezTo>
                  <a:cubicBezTo>
                    <a:pt x="99822" y="0"/>
                    <a:pt x="119634" y="9779"/>
                    <a:pt x="134493" y="29337"/>
                  </a:cubicBezTo>
                  <a:cubicBezTo>
                    <a:pt x="145034" y="43180"/>
                    <a:pt x="150368" y="60325"/>
                    <a:pt x="150622" y="81026"/>
                  </a:cubicBezTo>
                  <a:lnTo>
                    <a:pt x="19304" y="81026"/>
                  </a:lnTo>
                  <a:cubicBezTo>
                    <a:pt x="19685" y="98552"/>
                    <a:pt x="25146" y="112903"/>
                    <a:pt x="35560" y="124206"/>
                  </a:cubicBezTo>
                  <a:cubicBezTo>
                    <a:pt x="45974" y="135509"/>
                    <a:pt x="58928" y="141097"/>
                    <a:pt x="74295" y="141097"/>
                  </a:cubicBezTo>
                  <a:cubicBezTo>
                    <a:pt x="81788" y="141097"/>
                    <a:pt x="88900" y="139700"/>
                    <a:pt x="96012" y="137033"/>
                  </a:cubicBezTo>
                  <a:cubicBezTo>
                    <a:pt x="103124" y="134366"/>
                    <a:pt x="108966" y="130810"/>
                    <a:pt x="113919" y="126365"/>
                  </a:cubicBezTo>
                  <a:cubicBezTo>
                    <a:pt x="118872" y="121920"/>
                    <a:pt x="124206" y="114808"/>
                    <a:pt x="129921" y="104902"/>
                  </a:cubicBezTo>
                </a:path>
              </a:pathLst>
            </a:custGeom>
            <a:solidFill>
              <a:srgbClr val="898989"/>
            </a:solidFill>
          </p:spPr>
        </p:sp>
        <p:sp>
          <p:nvSpPr>
            <p:cNvPr name="Freeform 29" id="29"/>
            <p:cNvSpPr/>
            <p:nvPr/>
          </p:nvSpPr>
          <p:spPr>
            <a:xfrm flipH="false" flipV="false" rot="0">
              <a:off x="520700" y="142875"/>
              <a:ext cx="150495" cy="158750"/>
            </a:xfrm>
            <a:custGeom>
              <a:avLst/>
              <a:gdLst/>
              <a:ahLst/>
              <a:cxnLst/>
              <a:rect r="r" b="b" t="t" l="l"/>
              <a:pathLst>
                <a:path h="158750" w="150495">
                  <a:moveTo>
                    <a:pt x="130048" y="64135"/>
                  </a:moveTo>
                  <a:cubicBezTo>
                    <a:pt x="127508" y="53721"/>
                    <a:pt x="123952" y="45466"/>
                    <a:pt x="119126" y="39243"/>
                  </a:cubicBezTo>
                  <a:cubicBezTo>
                    <a:pt x="114300" y="33020"/>
                    <a:pt x="107950" y="28067"/>
                    <a:pt x="100076" y="24257"/>
                  </a:cubicBezTo>
                  <a:cubicBezTo>
                    <a:pt x="92202" y="20447"/>
                    <a:pt x="83947" y="18542"/>
                    <a:pt x="75184" y="18542"/>
                  </a:cubicBezTo>
                  <a:cubicBezTo>
                    <a:pt x="60833" y="18542"/>
                    <a:pt x="48514" y="23368"/>
                    <a:pt x="38227" y="32766"/>
                  </a:cubicBezTo>
                  <a:cubicBezTo>
                    <a:pt x="30734" y="39751"/>
                    <a:pt x="25019" y="50165"/>
                    <a:pt x="21209" y="64008"/>
                  </a:cubicBezTo>
                  <a:close/>
                  <a:moveTo>
                    <a:pt x="130048" y="104775"/>
                  </a:moveTo>
                  <a:lnTo>
                    <a:pt x="145923" y="113411"/>
                  </a:lnTo>
                  <a:cubicBezTo>
                    <a:pt x="140716" y="123952"/>
                    <a:pt x="134747" y="132461"/>
                    <a:pt x="127889" y="138938"/>
                  </a:cubicBezTo>
                  <a:cubicBezTo>
                    <a:pt x="121031" y="145415"/>
                    <a:pt x="113411" y="150368"/>
                    <a:pt x="104902" y="153670"/>
                  </a:cubicBezTo>
                  <a:cubicBezTo>
                    <a:pt x="96393" y="156972"/>
                    <a:pt x="86741" y="158750"/>
                    <a:pt x="76073" y="158750"/>
                  </a:cubicBezTo>
                  <a:cubicBezTo>
                    <a:pt x="52197" y="158750"/>
                    <a:pt x="33655" y="150622"/>
                    <a:pt x="20193" y="134493"/>
                  </a:cubicBezTo>
                  <a:cubicBezTo>
                    <a:pt x="6731" y="118364"/>
                    <a:pt x="0" y="100076"/>
                    <a:pt x="0" y="79756"/>
                  </a:cubicBezTo>
                  <a:cubicBezTo>
                    <a:pt x="0" y="60579"/>
                    <a:pt x="5715" y="43561"/>
                    <a:pt x="17018" y="28575"/>
                  </a:cubicBezTo>
                  <a:cubicBezTo>
                    <a:pt x="31369" y="9525"/>
                    <a:pt x="50673" y="0"/>
                    <a:pt x="74803" y="0"/>
                  </a:cubicBezTo>
                  <a:cubicBezTo>
                    <a:pt x="99695" y="0"/>
                    <a:pt x="119507" y="9779"/>
                    <a:pt x="134366" y="29337"/>
                  </a:cubicBezTo>
                  <a:cubicBezTo>
                    <a:pt x="144907" y="43180"/>
                    <a:pt x="150241" y="60325"/>
                    <a:pt x="150495" y="81026"/>
                  </a:cubicBezTo>
                  <a:lnTo>
                    <a:pt x="19431" y="81026"/>
                  </a:lnTo>
                  <a:cubicBezTo>
                    <a:pt x="19812" y="98552"/>
                    <a:pt x="25273" y="112903"/>
                    <a:pt x="35687" y="124206"/>
                  </a:cubicBezTo>
                  <a:cubicBezTo>
                    <a:pt x="46101" y="135509"/>
                    <a:pt x="59055" y="141097"/>
                    <a:pt x="74549" y="141097"/>
                  </a:cubicBezTo>
                  <a:cubicBezTo>
                    <a:pt x="81915" y="141097"/>
                    <a:pt x="89154" y="139700"/>
                    <a:pt x="96266" y="137033"/>
                  </a:cubicBezTo>
                  <a:cubicBezTo>
                    <a:pt x="103378" y="134366"/>
                    <a:pt x="109220" y="130810"/>
                    <a:pt x="114173" y="126365"/>
                  </a:cubicBezTo>
                  <a:cubicBezTo>
                    <a:pt x="119126" y="121920"/>
                    <a:pt x="124460" y="114808"/>
                    <a:pt x="130175" y="104902"/>
                  </a:cubicBezTo>
                </a:path>
              </a:pathLst>
            </a:custGeom>
            <a:solidFill>
              <a:srgbClr val="898989"/>
            </a:solidFill>
          </p:spPr>
        </p:sp>
        <p:sp>
          <p:nvSpPr>
            <p:cNvPr name="Freeform 30" id="30"/>
            <p:cNvSpPr/>
            <p:nvPr/>
          </p:nvSpPr>
          <p:spPr>
            <a:xfrm flipH="false" flipV="false" rot="0">
              <a:off x="389255" y="90678"/>
              <a:ext cx="108839" cy="207137"/>
            </a:xfrm>
            <a:custGeom>
              <a:avLst/>
              <a:gdLst/>
              <a:ahLst/>
              <a:cxnLst/>
              <a:rect r="r" b="b" t="t" l="l"/>
              <a:pathLst>
                <a:path h="207137" w="108839">
                  <a:moveTo>
                    <a:pt x="108839" y="56007"/>
                  </a:moveTo>
                  <a:lnTo>
                    <a:pt x="63627" y="56007"/>
                  </a:lnTo>
                  <a:lnTo>
                    <a:pt x="63627" y="0"/>
                  </a:lnTo>
                  <a:lnTo>
                    <a:pt x="45212" y="0"/>
                  </a:lnTo>
                  <a:lnTo>
                    <a:pt x="45212" y="55880"/>
                  </a:lnTo>
                  <a:lnTo>
                    <a:pt x="0" y="55880"/>
                  </a:lnTo>
                  <a:lnTo>
                    <a:pt x="0" y="73152"/>
                  </a:lnTo>
                  <a:lnTo>
                    <a:pt x="45212" y="73152"/>
                  </a:lnTo>
                  <a:lnTo>
                    <a:pt x="45212" y="207137"/>
                  </a:lnTo>
                  <a:lnTo>
                    <a:pt x="63627" y="207137"/>
                  </a:lnTo>
                  <a:lnTo>
                    <a:pt x="63627" y="73152"/>
                  </a:lnTo>
                  <a:lnTo>
                    <a:pt x="108839" y="73152"/>
                  </a:lnTo>
                  <a:close/>
                </a:path>
              </a:pathLst>
            </a:custGeom>
            <a:solidFill>
              <a:srgbClr val="898989"/>
            </a:solidFill>
          </p:spPr>
        </p:sp>
        <p:sp>
          <p:nvSpPr>
            <p:cNvPr name="Freeform 31" id="31"/>
            <p:cNvSpPr/>
            <p:nvPr/>
          </p:nvSpPr>
          <p:spPr>
            <a:xfrm flipH="false" flipV="false" rot="0">
              <a:off x="242951" y="142494"/>
              <a:ext cx="119634" cy="158750"/>
            </a:xfrm>
            <a:custGeom>
              <a:avLst/>
              <a:gdLst/>
              <a:ahLst/>
              <a:cxnLst/>
              <a:rect r="r" b="b" t="t" l="l"/>
              <a:pathLst>
                <a:path h="158750" w="119634">
                  <a:moveTo>
                    <a:pt x="26670" y="152527"/>
                  </a:moveTo>
                  <a:cubicBezTo>
                    <a:pt x="31496" y="155067"/>
                    <a:pt x="36576" y="156591"/>
                    <a:pt x="43180" y="157607"/>
                  </a:cubicBezTo>
                  <a:cubicBezTo>
                    <a:pt x="46482" y="158242"/>
                    <a:pt x="49530" y="158496"/>
                    <a:pt x="52705" y="158623"/>
                  </a:cubicBezTo>
                  <a:cubicBezTo>
                    <a:pt x="53594" y="158623"/>
                    <a:pt x="54483" y="158750"/>
                    <a:pt x="55372" y="158750"/>
                  </a:cubicBezTo>
                  <a:cubicBezTo>
                    <a:pt x="56261" y="158750"/>
                    <a:pt x="57150" y="158750"/>
                    <a:pt x="58039" y="158750"/>
                  </a:cubicBezTo>
                  <a:cubicBezTo>
                    <a:pt x="64262" y="158623"/>
                    <a:pt x="70104" y="157861"/>
                    <a:pt x="75692" y="156337"/>
                  </a:cubicBezTo>
                  <a:cubicBezTo>
                    <a:pt x="90424" y="152527"/>
                    <a:pt x="101727" y="145161"/>
                    <a:pt x="109474" y="134366"/>
                  </a:cubicBezTo>
                  <a:cubicBezTo>
                    <a:pt x="117221" y="123571"/>
                    <a:pt x="119634" y="112141"/>
                    <a:pt x="116713" y="100330"/>
                  </a:cubicBezTo>
                  <a:cubicBezTo>
                    <a:pt x="114681" y="91948"/>
                    <a:pt x="109855" y="85090"/>
                    <a:pt x="102489" y="79883"/>
                  </a:cubicBezTo>
                  <a:cubicBezTo>
                    <a:pt x="95123" y="74676"/>
                    <a:pt x="82042" y="70612"/>
                    <a:pt x="63881" y="67564"/>
                  </a:cubicBezTo>
                  <a:cubicBezTo>
                    <a:pt x="48895" y="65151"/>
                    <a:pt x="38608" y="62230"/>
                    <a:pt x="33274" y="58928"/>
                  </a:cubicBezTo>
                  <a:cubicBezTo>
                    <a:pt x="27940" y="55626"/>
                    <a:pt x="24511" y="51562"/>
                    <a:pt x="23368" y="46736"/>
                  </a:cubicBezTo>
                  <a:cubicBezTo>
                    <a:pt x="21971" y="41275"/>
                    <a:pt x="23495" y="35687"/>
                    <a:pt x="27686" y="30226"/>
                  </a:cubicBezTo>
                  <a:cubicBezTo>
                    <a:pt x="30480" y="26543"/>
                    <a:pt x="34290" y="23622"/>
                    <a:pt x="38735" y="21463"/>
                  </a:cubicBezTo>
                  <a:cubicBezTo>
                    <a:pt x="39243" y="21336"/>
                    <a:pt x="39751" y="21209"/>
                    <a:pt x="40259" y="20955"/>
                  </a:cubicBezTo>
                  <a:lnTo>
                    <a:pt x="41148" y="20701"/>
                  </a:lnTo>
                  <a:cubicBezTo>
                    <a:pt x="45212" y="19558"/>
                    <a:pt x="49403" y="18923"/>
                    <a:pt x="53467" y="18669"/>
                  </a:cubicBezTo>
                  <a:cubicBezTo>
                    <a:pt x="54610" y="18542"/>
                    <a:pt x="55753" y="18542"/>
                    <a:pt x="57023" y="18542"/>
                  </a:cubicBezTo>
                  <a:cubicBezTo>
                    <a:pt x="64770" y="18542"/>
                    <a:pt x="72263" y="20066"/>
                    <a:pt x="79502" y="22987"/>
                  </a:cubicBezTo>
                  <a:cubicBezTo>
                    <a:pt x="87884" y="26416"/>
                    <a:pt x="94742" y="31115"/>
                    <a:pt x="100076" y="37211"/>
                  </a:cubicBezTo>
                  <a:cubicBezTo>
                    <a:pt x="101727" y="38989"/>
                    <a:pt x="103251" y="41148"/>
                    <a:pt x="104775" y="43688"/>
                  </a:cubicBezTo>
                  <a:lnTo>
                    <a:pt x="117221" y="29845"/>
                  </a:lnTo>
                  <a:cubicBezTo>
                    <a:pt x="116459" y="28829"/>
                    <a:pt x="115697" y="27813"/>
                    <a:pt x="114808" y="26797"/>
                  </a:cubicBezTo>
                  <a:cubicBezTo>
                    <a:pt x="113919" y="25781"/>
                    <a:pt x="113157" y="25019"/>
                    <a:pt x="112268" y="24130"/>
                  </a:cubicBezTo>
                  <a:lnTo>
                    <a:pt x="111633" y="23495"/>
                  </a:lnTo>
                  <a:cubicBezTo>
                    <a:pt x="105283" y="17399"/>
                    <a:pt x="98425" y="12319"/>
                    <a:pt x="91567" y="8255"/>
                  </a:cubicBezTo>
                  <a:cubicBezTo>
                    <a:pt x="83566" y="4064"/>
                    <a:pt x="75057" y="1524"/>
                    <a:pt x="66421" y="635"/>
                  </a:cubicBezTo>
                  <a:cubicBezTo>
                    <a:pt x="63500" y="254"/>
                    <a:pt x="60706" y="0"/>
                    <a:pt x="57912" y="0"/>
                  </a:cubicBezTo>
                  <a:cubicBezTo>
                    <a:pt x="53213" y="0"/>
                    <a:pt x="48641" y="508"/>
                    <a:pt x="43815" y="1651"/>
                  </a:cubicBezTo>
                  <a:lnTo>
                    <a:pt x="43688" y="1651"/>
                  </a:lnTo>
                  <a:lnTo>
                    <a:pt x="43688" y="1651"/>
                  </a:lnTo>
                  <a:lnTo>
                    <a:pt x="43561" y="1651"/>
                  </a:lnTo>
                  <a:cubicBezTo>
                    <a:pt x="43307" y="1778"/>
                    <a:pt x="43053" y="1778"/>
                    <a:pt x="42799" y="1778"/>
                  </a:cubicBezTo>
                  <a:cubicBezTo>
                    <a:pt x="42545" y="1778"/>
                    <a:pt x="42164" y="1905"/>
                    <a:pt x="41910" y="2032"/>
                  </a:cubicBezTo>
                  <a:cubicBezTo>
                    <a:pt x="28448" y="5461"/>
                    <a:pt x="18161" y="12065"/>
                    <a:pt x="11176" y="21590"/>
                  </a:cubicBezTo>
                  <a:cubicBezTo>
                    <a:pt x="4191" y="31115"/>
                    <a:pt x="2032" y="41402"/>
                    <a:pt x="4826" y="52324"/>
                  </a:cubicBezTo>
                  <a:cubicBezTo>
                    <a:pt x="6858" y="60706"/>
                    <a:pt x="11557" y="67564"/>
                    <a:pt x="18669" y="72644"/>
                  </a:cubicBezTo>
                  <a:cubicBezTo>
                    <a:pt x="25781" y="77724"/>
                    <a:pt x="38100" y="81788"/>
                    <a:pt x="55118" y="84582"/>
                  </a:cubicBezTo>
                  <a:cubicBezTo>
                    <a:pt x="71120" y="87122"/>
                    <a:pt x="81788" y="89916"/>
                    <a:pt x="86995" y="93091"/>
                  </a:cubicBezTo>
                  <a:cubicBezTo>
                    <a:pt x="92202" y="96266"/>
                    <a:pt x="95631" y="100711"/>
                    <a:pt x="97028" y="106172"/>
                  </a:cubicBezTo>
                  <a:cubicBezTo>
                    <a:pt x="98679" y="112776"/>
                    <a:pt x="96901" y="119507"/>
                    <a:pt x="91821" y="126111"/>
                  </a:cubicBezTo>
                  <a:cubicBezTo>
                    <a:pt x="86741" y="132715"/>
                    <a:pt x="79629" y="137033"/>
                    <a:pt x="70739" y="139446"/>
                  </a:cubicBezTo>
                  <a:cubicBezTo>
                    <a:pt x="67183" y="140335"/>
                    <a:pt x="63373" y="140843"/>
                    <a:pt x="59182" y="140843"/>
                  </a:cubicBezTo>
                  <a:cubicBezTo>
                    <a:pt x="50800" y="140843"/>
                    <a:pt x="41529" y="138938"/>
                    <a:pt x="33274" y="135382"/>
                  </a:cubicBezTo>
                  <a:cubicBezTo>
                    <a:pt x="31877" y="134620"/>
                    <a:pt x="30607" y="133985"/>
                    <a:pt x="29337" y="133223"/>
                  </a:cubicBezTo>
                  <a:cubicBezTo>
                    <a:pt x="27686" y="132080"/>
                    <a:pt x="26035" y="130937"/>
                    <a:pt x="24511" y="129667"/>
                  </a:cubicBezTo>
                  <a:cubicBezTo>
                    <a:pt x="23368" y="128778"/>
                    <a:pt x="22606" y="128016"/>
                    <a:pt x="21844" y="127381"/>
                  </a:cubicBezTo>
                  <a:cubicBezTo>
                    <a:pt x="21463" y="127000"/>
                    <a:pt x="20955" y="126492"/>
                    <a:pt x="20574" y="126111"/>
                  </a:cubicBezTo>
                  <a:cubicBezTo>
                    <a:pt x="17526" y="123063"/>
                    <a:pt x="14732" y="119634"/>
                    <a:pt x="12319" y="115697"/>
                  </a:cubicBezTo>
                  <a:lnTo>
                    <a:pt x="0" y="129413"/>
                  </a:lnTo>
                  <a:cubicBezTo>
                    <a:pt x="2413" y="132588"/>
                    <a:pt x="4445" y="135255"/>
                    <a:pt x="6731" y="137668"/>
                  </a:cubicBezTo>
                  <a:cubicBezTo>
                    <a:pt x="12573" y="143891"/>
                    <a:pt x="19304" y="148844"/>
                    <a:pt x="26924" y="152400"/>
                  </a:cubicBezTo>
                </a:path>
              </a:pathLst>
            </a:custGeom>
            <a:solidFill>
              <a:srgbClr val="898989"/>
            </a:solidFill>
          </p:spPr>
        </p:sp>
        <p:sp>
          <p:nvSpPr>
            <p:cNvPr name="Freeform 32" id="32"/>
            <p:cNvSpPr/>
            <p:nvPr/>
          </p:nvSpPr>
          <p:spPr>
            <a:xfrm flipH="false" flipV="false" rot="0">
              <a:off x="739902" y="63500"/>
              <a:ext cx="151003" cy="234823"/>
            </a:xfrm>
            <a:custGeom>
              <a:avLst/>
              <a:gdLst/>
              <a:ahLst/>
              <a:cxnLst/>
              <a:rect r="r" b="b" t="t" l="l"/>
              <a:pathLst>
                <a:path h="234823" w="151003">
                  <a:moveTo>
                    <a:pt x="0" y="0"/>
                  </a:moveTo>
                  <a:lnTo>
                    <a:pt x="0" y="30226"/>
                  </a:lnTo>
                  <a:lnTo>
                    <a:pt x="101219" y="30226"/>
                  </a:lnTo>
                  <a:lnTo>
                    <a:pt x="1905" y="221234"/>
                  </a:lnTo>
                  <a:lnTo>
                    <a:pt x="28448" y="234823"/>
                  </a:lnTo>
                  <a:lnTo>
                    <a:pt x="151003" y="0"/>
                  </a:lnTo>
                  <a:close/>
                </a:path>
              </a:pathLst>
            </a:custGeom>
            <a:solidFill>
              <a:srgbClr val="1E4C7B"/>
            </a:solidFill>
          </p:spPr>
        </p:sp>
      </p:grpSp>
      <p:sp>
        <p:nvSpPr>
          <p:cNvPr name="Freeform 33" id="33"/>
          <p:cNvSpPr/>
          <p:nvPr/>
        </p:nvSpPr>
        <p:spPr>
          <a:xfrm flipH="false" flipV="false" rot="0">
            <a:off x="6705390" y="2997041"/>
            <a:ext cx="599484" cy="852954"/>
          </a:xfrm>
          <a:custGeom>
            <a:avLst/>
            <a:gdLst/>
            <a:ahLst/>
            <a:cxnLst/>
            <a:rect r="r" b="b" t="t" l="l"/>
            <a:pathLst>
              <a:path h="852954" w="599484">
                <a:moveTo>
                  <a:pt x="0" y="0"/>
                </a:moveTo>
                <a:lnTo>
                  <a:pt x="599485" y="0"/>
                </a:lnTo>
                <a:lnTo>
                  <a:pt x="599485" y="852954"/>
                </a:lnTo>
                <a:lnTo>
                  <a:pt x="0" y="852954"/>
                </a:lnTo>
                <a:lnTo>
                  <a:pt x="0" y="0"/>
                </a:lnTo>
                <a:close/>
              </a:path>
            </a:pathLst>
          </a:custGeom>
          <a:blipFill>
            <a:blip r:embed="rId5"/>
            <a:stretch>
              <a:fillRect l="0" t="0" r="0" b="0"/>
            </a:stretch>
          </a:blipFill>
        </p:spPr>
      </p:sp>
      <p:sp>
        <p:nvSpPr>
          <p:cNvPr name="Freeform 34" id="34"/>
          <p:cNvSpPr/>
          <p:nvPr/>
        </p:nvSpPr>
        <p:spPr>
          <a:xfrm flipH="false" flipV="false" rot="0">
            <a:off x="7492089" y="3013567"/>
            <a:ext cx="285921" cy="846887"/>
          </a:xfrm>
          <a:custGeom>
            <a:avLst/>
            <a:gdLst/>
            <a:ahLst/>
            <a:cxnLst/>
            <a:rect r="r" b="b" t="t" l="l"/>
            <a:pathLst>
              <a:path h="846887" w="285921">
                <a:moveTo>
                  <a:pt x="0" y="0"/>
                </a:moveTo>
                <a:lnTo>
                  <a:pt x="285921" y="0"/>
                </a:lnTo>
                <a:lnTo>
                  <a:pt x="285921" y="846887"/>
                </a:lnTo>
                <a:lnTo>
                  <a:pt x="0" y="846887"/>
                </a:lnTo>
                <a:lnTo>
                  <a:pt x="0" y="0"/>
                </a:lnTo>
                <a:close/>
              </a:path>
            </a:pathLst>
          </a:custGeom>
          <a:blipFill>
            <a:blip r:embed="rId6"/>
            <a:stretch>
              <a:fillRect l="0" t="0" r="-6" b="0"/>
            </a:stretch>
          </a:blipFill>
        </p:spPr>
      </p:sp>
      <p:sp>
        <p:nvSpPr>
          <p:cNvPr name="Freeform 35" id="35"/>
          <p:cNvSpPr/>
          <p:nvPr/>
        </p:nvSpPr>
        <p:spPr>
          <a:xfrm flipH="false" flipV="false" rot="0">
            <a:off x="8160191" y="2992803"/>
            <a:ext cx="331765" cy="865670"/>
          </a:xfrm>
          <a:custGeom>
            <a:avLst/>
            <a:gdLst/>
            <a:ahLst/>
            <a:cxnLst/>
            <a:rect r="r" b="b" t="t" l="l"/>
            <a:pathLst>
              <a:path h="865670" w="331765">
                <a:moveTo>
                  <a:pt x="0" y="0"/>
                </a:moveTo>
                <a:lnTo>
                  <a:pt x="331766" y="0"/>
                </a:lnTo>
                <a:lnTo>
                  <a:pt x="331766" y="865670"/>
                </a:lnTo>
                <a:lnTo>
                  <a:pt x="0" y="865670"/>
                </a:lnTo>
                <a:lnTo>
                  <a:pt x="0" y="0"/>
                </a:lnTo>
                <a:close/>
              </a:path>
            </a:pathLst>
          </a:custGeom>
          <a:blipFill>
            <a:blip r:embed="rId7"/>
            <a:stretch>
              <a:fillRect l="0" t="0" r="-2" b="0"/>
            </a:stretch>
          </a:blipFill>
        </p:spPr>
      </p:sp>
      <p:sp>
        <p:nvSpPr>
          <p:cNvPr name="Freeform 36" id="36"/>
          <p:cNvSpPr/>
          <p:nvPr/>
        </p:nvSpPr>
        <p:spPr>
          <a:xfrm flipH="false" flipV="false" rot="0">
            <a:off x="8681399" y="2977210"/>
            <a:ext cx="1456915" cy="957605"/>
          </a:xfrm>
          <a:custGeom>
            <a:avLst/>
            <a:gdLst/>
            <a:ahLst/>
            <a:cxnLst/>
            <a:rect r="r" b="b" t="t" l="l"/>
            <a:pathLst>
              <a:path h="957605" w="1456915">
                <a:moveTo>
                  <a:pt x="0" y="0"/>
                </a:moveTo>
                <a:lnTo>
                  <a:pt x="1456916" y="0"/>
                </a:lnTo>
                <a:lnTo>
                  <a:pt x="1456916" y="957606"/>
                </a:lnTo>
                <a:lnTo>
                  <a:pt x="0" y="957606"/>
                </a:lnTo>
                <a:lnTo>
                  <a:pt x="0" y="0"/>
                </a:lnTo>
                <a:close/>
              </a:path>
            </a:pathLst>
          </a:custGeom>
          <a:blipFill>
            <a:blip r:embed="rId8"/>
            <a:stretch>
              <a:fillRect l="-884" t="-1339" r="0" b="-1344"/>
            </a:stretch>
          </a:blipFill>
        </p:spPr>
      </p:sp>
      <p:sp>
        <p:nvSpPr>
          <p:cNvPr name="Freeform 37" id="37"/>
          <p:cNvSpPr/>
          <p:nvPr/>
        </p:nvSpPr>
        <p:spPr>
          <a:xfrm flipH="false" flipV="false" rot="0">
            <a:off x="6986292" y="5389902"/>
            <a:ext cx="267672" cy="920448"/>
          </a:xfrm>
          <a:custGeom>
            <a:avLst/>
            <a:gdLst/>
            <a:ahLst/>
            <a:cxnLst/>
            <a:rect r="r" b="b" t="t" l="l"/>
            <a:pathLst>
              <a:path h="920448" w="267672">
                <a:moveTo>
                  <a:pt x="0" y="0"/>
                </a:moveTo>
                <a:lnTo>
                  <a:pt x="267672" y="0"/>
                </a:lnTo>
                <a:lnTo>
                  <a:pt x="267672" y="920449"/>
                </a:lnTo>
                <a:lnTo>
                  <a:pt x="0" y="920449"/>
                </a:lnTo>
                <a:lnTo>
                  <a:pt x="0" y="0"/>
                </a:lnTo>
                <a:close/>
              </a:path>
            </a:pathLst>
          </a:custGeom>
          <a:blipFill>
            <a:blip r:embed="rId9"/>
            <a:stretch>
              <a:fillRect l="0" t="0" r="0" b="0"/>
            </a:stretch>
          </a:blipFill>
        </p:spPr>
      </p:sp>
      <p:sp>
        <p:nvSpPr>
          <p:cNvPr name="Freeform 38" id="38"/>
          <p:cNvSpPr/>
          <p:nvPr/>
        </p:nvSpPr>
        <p:spPr>
          <a:xfrm flipH="false" flipV="false" rot="0">
            <a:off x="7981455" y="5484390"/>
            <a:ext cx="61998" cy="807491"/>
          </a:xfrm>
          <a:custGeom>
            <a:avLst/>
            <a:gdLst/>
            <a:ahLst/>
            <a:cxnLst/>
            <a:rect r="r" b="b" t="t" l="l"/>
            <a:pathLst>
              <a:path h="807491" w="61998">
                <a:moveTo>
                  <a:pt x="0" y="0"/>
                </a:moveTo>
                <a:lnTo>
                  <a:pt x="61998" y="0"/>
                </a:lnTo>
                <a:lnTo>
                  <a:pt x="61998" y="807492"/>
                </a:lnTo>
                <a:lnTo>
                  <a:pt x="0" y="807492"/>
                </a:lnTo>
                <a:lnTo>
                  <a:pt x="0" y="0"/>
                </a:lnTo>
                <a:close/>
              </a:path>
            </a:pathLst>
          </a:custGeom>
          <a:blipFill>
            <a:blip r:embed="rId10"/>
            <a:stretch>
              <a:fillRect l="0" t="0" r="0" b="0"/>
            </a:stretch>
          </a:blipFill>
        </p:spPr>
      </p:sp>
      <p:sp>
        <p:nvSpPr>
          <p:cNvPr name="Freeform 39" id="39"/>
          <p:cNvSpPr/>
          <p:nvPr/>
        </p:nvSpPr>
        <p:spPr>
          <a:xfrm flipH="false" flipV="false" rot="0">
            <a:off x="8849058" y="5484390"/>
            <a:ext cx="61998" cy="807491"/>
          </a:xfrm>
          <a:custGeom>
            <a:avLst/>
            <a:gdLst/>
            <a:ahLst/>
            <a:cxnLst/>
            <a:rect r="r" b="b" t="t" l="l"/>
            <a:pathLst>
              <a:path h="807491" w="61998">
                <a:moveTo>
                  <a:pt x="0" y="0"/>
                </a:moveTo>
                <a:lnTo>
                  <a:pt x="61999" y="0"/>
                </a:lnTo>
                <a:lnTo>
                  <a:pt x="61999" y="807492"/>
                </a:lnTo>
                <a:lnTo>
                  <a:pt x="0" y="807492"/>
                </a:lnTo>
                <a:lnTo>
                  <a:pt x="0" y="0"/>
                </a:lnTo>
                <a:close/>
              </a:path>
            </a:pathLst>
          </a:custGeom>
          <a:blipFill>
            <a:blip r:embed="rId10"/>
            <a:stretch>
              <a:fillRect l="0" t="0" r="0" b="0"/>
            </a:stretch>
          </a:blipFill>
        </p:spPr>
      </p:sp>
      <p:sp>
        <p:nvSpPr>
          <p:cNvPr name="Freeform 40" id="40"/>
          <p:cNvSpPr/>
          <p:nvPr/>
        </p:nvSpPr>
        <p:spPr>
          <a:xfrm flipH="false" flipV="false" rot="0">
            <a:off x="9614449" y="5473246"/>
            <a:ext cx="195215" cy="839210"/>
          </a:xfrm>
          <a:custGeom>
            <a:avLst/>
            <a:gdLst/>
            <a:ahLst/>
            <a:cxnLst/>
            <a:rect r="r" b="b" t="t" l="l"/>
            <a:pathLst>
              <a:path h="839210" w="195215">
                <a:moveTo>
                  <a:pt x="0" y="0"/>
                </a:moveTo>
                <a:lnTo>
                  <a:pt x="195215" y="0"/>
                </a:lnTo>
                <a:lnTo>
                  <a:pt x="195215" y="839210"/>
                </a:lnTo>
                <a:lnTo>
                  <a:pt x="0" y="839210"/>
                </a:lnTo>
                <a:lnTo>
                  <a:pt x="0" y="0"/>
                </a:lnTo>
                <a:close/>
              </a:path>
            </a:pathLst>
          </a:custGeom>
          <a:blipFill>
            <a:blip r:embed="rId11"/>
            <a:stretch>
              <a:fillRect l="0" t="0" r="0" b="0"/>
            </a:stretch>
          </a:blipFill>
        </p:spPr>
      </p:sp>
      <p:grpSp>
        <p:nvGrpSpPr>
          <p:cNvPr name="Group 41" id="41"/>
          <p:cNvGrpSpPr>
            <a:grpSpLocks noChangeAspect="true"/>
          </p:cNvGrpSpPr>
          <p:nvPr/>
        </p:nvGrpSpPr>
        <p:grpSpPr>
          <a:xfrm rot="0">
            <a:off x="7014601" y="6377407"/>
            <a:ext cx="239392" cy="156601"/>
            <a:chOff x="0" y="0"/>
            <a:chExt cx="239395" cy="156604"/>
          </a:xfrm>
        </p:grpSpPr>
        <p:sp>
          <p:nvSpPr>
            <p:cNvPr name="Freeform 42" id="42"/>
            <p:cNvSpPr/>
            <p:nvPr/>
          </p:nvSpPr>
          <p:spPr>
            <a:xfrm flipH="false" flipV="false" rot="0">
              <a:off x="0" y="0"/>
              <a:ext cx="239395" cy="156718"/>
            </a:xfrm>
            <a:custGeom>
              <a:avLst/>
              <a:gdLst/>
              <a:ahLst/>
              <a:cxnLst/>
              <a:rect r="r" b="b" t="t" l="l"/>
              <a:pathLst>
                <a:path h="156718" w="239395">
                  <a:moveTo>
                    <a:pt x="18034" y="0"/>
                  </a:moveTo>
                  <a:cubicBezTo>
                    <a:pt x="8001" y="0"/>
                    <a:pt x="0" y="8001"/>
                    <a:pt x="0" y="18034"/>
                  </a:cubicBezTo>
                  <a:lnTo>
                    <a:pt x="0" y="138684"/>
                  </a:lnTo>
                  <a:cubicBezTo>
                    <a:pt x="0" y="148590"/>
                    <a:pt x="8001" y="156718"/>
                    <a:pt x="18034" y="156718"/>
                  </a:cubicBezTo>
                  <a:lnTo>
                    <a:pt x="221361" y="156718"/>
                  </a:lnTo>
                  <a:cubicBezTo>
                    <a:pt x="231267" y="156718"/>
                    <a:pt x="239395" y="148590"/>
                    <a:pt x="239395" y="138684"/>
                  </a:cubicBezTo>
                  <a:lnTo>
                    <a:pt x="239395" y="18034"/>
                  </a:lnTo>
                  <a:cubicBezTo>
                    <a:pt x="239395" y="8001"/>
                    <a:pt x="231394" y="0"/>
                    <a:pt x="221361" y="0"/>
                  </a:cubicBezTo>
                  <a:close/>
                </a:path>
              </a:pathLst>
            </a:custGeom>
            <a:solidFill>
              <a:srgbClr val="F7AB00"/>
            </a:solidFill>
          </p:spPr>
        </p:sp>
      </p:grpSp>
      <p:grpSp>
        <p:nvGrpSpPr>
          <p:cNvPr name="Group 43" id="43"/>
          <p:cNvGrpSpPr>
            <a:grpSpLocks noChangeAspect="true"/>
          </p:cNvGrpSpPr>
          <p:nvPr/>
        </p:nvGrpSpPr>
        <p:grpSpPr>
          <a:xfrm rot="0">
            <a:off x="7887605" y="6377407"/>
            <a:ext cx="239392" cy="156601"/>
            <a:chOff x="0" y="0"/>
            <a:chExt cx="239395" cy="156604"/>
          </a:xfrm>
        </p:grpSpPr>
        <p:sp>
          <p:nvSpPr>
            <p:cNvPr name="Freeform 44" id="44"/>
            <p:cNvSpPr/>
            <p:nvPr/>
          </p:nvSpPr>
          <p:spPr>
            <a:xfrm flipH="false" flipV="false" rot="0">
              <a:off x="0" y="0"/>
              <a:ext cx="239395" cy="156718"/>
            </a:xfrm>
            <a:custGeom>
              <a:avLst/>
              <a:gdLst/>
              <a:ahLst/>
              <a:cxnLst/>
              <a:rect r="r" b="b" t="t" l="l"/>
              <a:pathLst>
                <a:path h="156718" w="239395">
                  <a:moveTo>
                    <a:pt x="18034" y="0"/>
                  </a:moveTo>
                  <a:cubicBezTo>
                    <a:pt x="8001" y="0"/>
                    <a:pt x="0" y="8001"/>
                    <a:pt x="0" y="18034"/>
                  </a:cubicBezTo>
                  <a:lnTo>
                    <a:pt x="0" y="138684"/>
                  </a:lnTo>
                  <a:cubicBezTo>
                    <a:pt x="0" y="148590"/>
                    <a:pt x="8001" y="156718"/>
                    <a:pt x="18034" y="156718"/>
                  </a:cubicBezTo>
                  <a:lnTo>
                    <a:pt x="221361" y="156718"/>
                  </a:lnTo>
                  <a:cubicBezTo>
                    <a:pt x="231267" y="156718"/>
                    <a:pt x="239395" y="148590"/>
                    <a:pt x="239395" y="138684"/>
                  </a:cubicBezTo>
                  <a:lnTo>
                    <a:pt x="239395" y="18034"/>
                  </a:lnTo>
                  <a:cubicBezTo>
                    <a:pt x="239395" y="8001"/>
                    <a:pt x="231267" y="0"/>
                    <a:pt x="221361" y="0"/>
                  </a:cubicBezTo>
                  <a:close/>
                </a:path>
              </a:pathLst>
            </a:custGeom>
            <a:solidFill>
              <a:srgbClr val="6D3590"/>
            </a:solidFill>
          </p:spPr>
        </p:sp>
      </p:grpSp>
      <p:grpSp>
        <p:nvGrpSpPr>
          <p:cNvPr name="Group 45" id="45"/>
          <p:cNvGrpSpPr>
            <a:grpSpLocks noChangeAspect="true"/>
          </p:cNvGrpSpPr>
          <p:nvPr/>
        </p:nvGrpSpPr>
        <p:grpSpPr>
          <a:xfrm rot="0">
            <a:off x="8760609" y="6377407"/>
            <a:ext cx="239392" cy="156601"/>
            <a:chOff x="0" y="0"/>
            <a:chExt cx="239395" cy="156604"/>
          </a:xfrm>
        </p:grpSpPr>
        <p:sp>
          <p:nvSpPr>
            <p:cNvPr name="Freeform 46" id="46"/>
            <p:cNvSpPr/>
            <p:nvPr/>
          </p:nvSpPr>
          <p:spPr>
            <a:xfrm flipH="false" flipV="false" rot="0">
              <a:off x="0" y="0"/>
              <a:ext cx="239395" cy="156718"/>
            </a:xfrm>
            <a:custGeom>
              <a:avLst/>
              <a:gdLst/>
              <a:ahLst/>
              <a:cxnLst/>
              <a:rect r="r" b="b" t="t" l="l"/>
              <a:pathLst>
                <a:path h="156718" w="239395">
                  <a:moveTo>
                    <a:pt x="18034" y="0"/>
                  </a:moveTo>
                  <a:cubicBezTo>
                    <a:pt x="8001" y="0"/>
                    <a:pt x="0" y="8001"/>
                    <a:pt x="0" y="18034"/>
                  </a:cubicBezTo>
                  <a:lnTo>
                    <a:pt x="0" y="138684"/>
                  </a:lnTo>
                  <a:cubicBezTo>
                    <a:pt x="0" y="148590"/>
                    <a:pt x="8001" y="156718"/>
                    <a:pt x="18034" y="156718"/>
                  </a:cubicBezTo>
                  <a:lnTo>
                    <a:pt x="221361" y="156718"/>
                  </a:lnTo>
                  <a:cubicBezTo>
                    <a:pt x="231267" y="156718"/>
                    <a:pt x="239395" y="148590"/>
                    <a:pt x="239395" y="138684"/>
                  </a:cubicBezTo>
                  <a:lnTo>
                    <a:pt x="239395" y="18034"/>
                  </a:lnTo>
                  <a:cubicBezTo>
                    <a:pt x="239395" y="8001"/>
                    <a:pt x="231394" y="0"/>
                    <a:pt x="221361" y="0"/>
                  </a:cubicBezTo>
                  <a:close/>
                </a:path>
              </a:pathLst>
            </a:custGeom>
            <a:solidFill>
              <a:srgbClr val="F7AB00"/>
            </a:solidFill>
          </p:spPr>
        </p:sp>
      </p:grpSp>
      <p:grpSp>
        <p:nvGrpSpPr>
          <p:cNvPr name="Group 47" id="47"/>
          <p:cNvGrpSpPr>
            <a:grpSpLocks noChangeAspect="true"/>
          </p:cNvGrpSpPr>
          <p:nvPr/>
        </p:nvGrpSpPr>
        <p:grpSpPr>
          <a:xfrm rot="0">
            <a:off x="6660004" y="2817219"/>
            <a:ext cx="3492008" cy="3172"/>
            <a:chOff x="0" y="0"/>
            <a:chExt cx="3492005" cy="3175"/>
          </a:xfrm>
        </p:grpSpPr>
        <p:sp>
          <p:nvSpPr>
            <p:cNvPr name="Freeform 48" id="48"/>
            <p:cNvSpPr/>
            <p:nvPr/>
          </p:nvSpPr>
          <p:spPr>
            <a:xfrm flipH="false" flipV="false" rot="0">
              <a:off x="0" y="0"/>
              <a:ext cx="3491992" cy="3175"/>
            </a:xfrm>
            <a:custGeom>
              <a:avLst/>
              <a:gdLst/>
              <a:ahLst/>
              <a:cxnLst/>
              <a:rect r="r" b="b" t="t" l="l"/>
              <a:pathLst>
                <a:path h="3175" w="3491992">
                  <a:moveTo>
                    <a:pt x="0" y="0"/>
                  </a:moveTo>
                  <a:lnTo>
                    <a:pt x="3491992" y="0"/>
                  </a:lnTo>
                  <a:lnTo>
                    <a:pt x="3491992" y="3175"/>
                  </a:lnTo>
                  <a:lnTo>
                    <a:pt x="0" y="3175"/>
                  </a:lnTo>
                  <a:close/>
                </a:path>
              </a:pathLst>
            </a:custGeom>
            <a:solidFill>
              <a:srgbClr val="000000"/>
            </a:solidFill>
          </p:spPr>
        </p:sp>
      </p:grpSp>
      <p:grpSp>
        <p:nvGrpSpPr>
          <p:cNvPr name="Group 49" id="49"/>
          <p:cNvGrpSpPr>
            <a:grpSpLocks noChangeAspect="true"/>
          </p:cNvGrpSpPr>
          <p:nvPr/>
        </p:nvGrpSpPr>
        <p:grpSpPr>
          <a:xfrm rot="0">
            <a:off x="6660004" y="5239807"/>
            <a:ext cx="3492008" cy="3172"/>
            <a:chOff x="0" y="0"/>
            <a:chExt cx="3492005" cy="3175"/>
          </a:xfrm>
        </p:grpSpPr>
        <p:sp>
          <p:nvSpPr>
            <p:cNvPr name="Freeform 50" id="50"/>
            <p:cNvSpPr/>
            <p:nvPr/>
          </p:nvSpPr>
          <p:spPr>
            <a:xfrm flipH="false" flipV="false" rot="0">
              <a:off x="0" y="0"/>
              <a:ext cx="3491992" cy="3175"/>
            </a:xfrm>
            <a:custGeom>
              <a:avLst/>
              <a:gdLst/>
              <a:ahLst/>
              <a:cxnLst/>
              <a:rect r="r" b="b" t="t" l="l"/>
              <a:pathLst>
                <a:path h="3175" w="3491992">
                  <a:moveTo>
                    <a:pt x="0" y="0"/>
                  </a:moveTo>
                  <a:lnTo>
                    <a:pt x="3491992" y="0"/>
                  </a:lnTo>
                  <a:lnTo>
                    <a:pt x="3491992" y="3175"/>
                  </a:lnTo>
                  <a:lnTo>
                    <a:pt x="0" y="3175"/>
                  </a:lnTo>
                  <a:close/>
                </a:path>
              </a:pathLst>
            </a:custGeom>
            <a:solidFill>
              <a:srgbClr val="000000"/>
            </a:solidFill>
          </p:spPr>
        </p:sp>
      </p:grpSp>
      <p:grpSp>
        <p:nvGrpSpPr>
          <p:cNvPr name="Group 51" id="51"/>
          <p:cNvGrpSpPr>
            <a:grpSpLocks noChangeAspect="true"/>
          </p:cNvGrpSpPr>
          <p:nvPr/>
        </p:nvGrpSpPr>
        <p:grpSpPr>
          <a:xfrm rot="0">
            <a:off x="9633604" y="6377407"/>
            <a:ext cx="239392" cy="156601"/>
            <a:chOff x="0" y="0"/>
            <a:chExt cx="239395" cy="156604"/>
          </a:xfrm>
        </p:grpSpPr>
        <p:sp>
          <p:nvSpPr>
            <p:cNvPr name="Freeform 52" id="52"/>
            <p:cNvSpPr/>
            <p:nvPr/>
          </p:nvSpPr>
          <p:spPr>
            <a:xfrm flipH="false" flipV="false" rot="0">
              <a:off x="0" y="0"/>
              <a:ext cx="239395" cy="156718"/>
            </a:xfrm>
            <a:custGeom>
              <a:avLst/>
              <a:gdLst/>
              <a:ahLst/>
              <a:cxnLst/>
              <a:rect r="r" b="b" t="t" l="l"/>
              <a:pathLst>
                <a:path h="156718" w="239395">
                  <a:moveTo>
                    <a:pt x="18034" y="0"/>
                  </a:moveTo>
                  <a:cubicBezTo>
                    <a:pt x="8001" y="0"/>
                    <a:pt x="0" y="8001"/>
                    <a:pt x="0" y="18034"/>
                  </a:cubicBezTo>
                  <a:lnTo>
                    <a:pt x="0" y="138684"/>
                  </a:lnTo>
                  <a:cubicBezTo>
                    <a:pt x="0" y="148590"/>
                    <a:pt x="8001" y="156718"/>
                    <a:pt x="18034" y="156718"/>
                  </a:cubicBezTo>
                  <a:lnTo>
                    <a:pt x="221361" y="156718"/>
                  </a:lnTo>
                  <a:cubicBezTo>
                    <a:pt x="231267" y="156718"/>
                    <a:pt x="239395" y="148590"/>
                    <a:pt x="239395" y="138684"/>
                  </a:cubicBezTo>
                  <a:lnTo>
                    <a:pt x="239395" y="18034"/>
                  </a:lnTo>
                  <a:cubicBezTo>
                    <a:pt x="239395" y="8001"/>
                    <a:pt x="231394" y="0"/>
                    <a:pt x="221361" y="0"/>
                  </a:cubicBezTo>
                  <a:close/>
                </a:path>
              </a:pathLst>
            </a:custGeom>
            <a:solidFill>
              <a:srgbClr val="F7AB00"/>
            </a:solidFill>
          </p:spPr>
        </p:sp>
      </p:grpSp>
      <p:grpSp>
        <p:nvGrpSpPr>
          <p:cNvPr name="Group 53" id="53"/>
          <p:cNvGrpSpPr>
            <a:grpSpLocks noChangeAspect="true"/>
          </p:cNvGrpSpPr>
          <p:nvPr/>
        </p:nvGrpSpPr>
        <p:grpSpPr>
          <a:xfrm rot="0">
            <a:off x="13680005" y="3505838"/>
            <a:ext cx="2268007" cy="3172"/>
            <a:chOff x="0" y="0"/>
            <a:chExt cx="2268004" cy="3175"/>
          </a:xfrm>
        </p:grpSpPr>
        <p:sp>
          <p:nvSpPr>
            <p:cNvPr name="Freeform 54" id="54"/>
            <p:cNvSpPr/>
            <p:nvPr/>
          </p:nvSpPr>
          <p:spPr>
            <a:xfrm flipH="false" flipV="false" rot="0">
              <a:off x="0" y="0"/>
              <a:ext cx="2272538" cy="3175"/>
            </a:xfrm>
            <a:custGeom>
              <a:avLst/>
              <a:gdLst/>
              <a:ahLst/>
              <a:cxnLst/>
              <a:rect r="r" b="b" t="t" l="l"/>
              <a:pathLst>
                <a:path h="3175" w="2272538">
                  <a:moveTo>
                    <a:pt x="25400" y="0"/>
                  </a:moveTo>
                  <a:lnTo>
                    <a:pt x="38100" y="0"/>
                  </a:lnTo>
                  <a:lnTo>
                    <a:pt x="38100" y="3175"/>
                  </a:lnTo>
                  <a:lnTo>
                    <a:pt x="25400" y="3175"/>
                  </a:lnTo>
                  <a:close/>
                  <a:moveTo>
                    <a:pt x="50800" y="0"/>
                  </a:moveTo>
                  <a:lnTo>
                    <a:pt x="63500" y="0"/>
                  </a:lnTo>
                  <a:lnTo>
                    <a:pt x="63500" y="3175"/>
                  </a:lnTo>
                  <a:lnTo>
                    <a:pt x="50800" y="3175"/>
                  </a:lnTo>
                  <a:close/>
                  <a:moveTo>
                    <a:pt x="76200" y="0"/>
                  </a:moveTo>
                  <a:lnTo>
                    <a:pt x="88900" y="0"/>
                  </a:lnTo>
                  <a:lnTo>
                    <a:pt x="88900" y="3175"/>
                  </a:lnTo>
                  <a:lnTo>
                    <a:pt x="76200" y="3175"/>
                  </a:lnTo>
                  <a:close/>
                  <a:moveTo>
                    <a:pt x="101600" y="0"/>
                  </a:moveTo>
                  <a:lnTo>
                    <a:pt x="114300" y="0"/>
                  </a:lnTo>
                  <a:lnTo>
                    <a:pt x="114300" y="3175"/>
                  </a:lnTo>
                  <a:lnTo>
                    <a:pt x="101600" y="3175"/>
                  </a:lnTo>
                  <a:close/>
                  <a:moveTo>
                    <a:pt x="127000" y="0"/>
                  </a:moveTo>
                  <a:lnTo>
                    <a:pt x="139700" y="0"/>
                  </a:lnTo>
                  <a:lnTo>
                    <a:pt x="139700" y="3175"/>
                  </a:lnTo>
                  <a:lnTo>
                    <a:pt x="127000" y="3175"/>
                  </a:lnTo>
                  <a:close/>
                  <a:moveTo>
                    <a:pt x="152400" y="0"/>
                  </a:moveTo>
                  <a:lnTo>
                    <a:pt x="165100" y="0"/>
                  </a:lnTo>
                  <a:lnTo>
                    <a:pt x="165100" y="3175"/>
                  </a:lnTo>
                  <a:lnTo>
                    <a:pt x="152400" y="3175"/>
                  </a:lnTo>
                  <a:close/>
                  <a:moveTo>
                    <a:pt x="177800" y="0"/>
                  </a:moveTo>
                  <a:lnTo>
                    <a:pt x="190500" y="0"/>
                  </a:lnTo>
                  <a:lnTo>
                    <a:pt x="190500" y="3175"/>
                  </a:lnTo>
                  <a:lnTo>
                    <a:pt x="177800" y="3175"/>
                  </a:lnTo>
                  <a:close/>
                  <a:moveTo>
                    <a:pt x="203200" y="0"/>
                  </a:moveTo>
                  <a:lnTo>
                    <a:pt x="215900" y="0"/>
                  </a:lnTo>
                  <a:lnTo>
                    <a:pt x="215900" y="3175"/>
                  </a:lnTo>
                  <a:lnTo>
                    <a:pt x="203200" y="3175"/>
                  </a:lnTo>
                  <a:close/>
                  <a:moveTo>
                    <a:pt x="228600" y="0"/>
                  </a:moveTo>
                  <a:lnTo>
                    <a:pt x="241300" y="0"/>
                  </a:lnTo>
                  <a:lnTo>
                    <a:pt x="241300" y="3175"/>
                  </a:lnTo>
                  <a:lnTo>
                    <a:pt x="228600" y="3175"/>
                  </a:lnTo>
                  <a:close/>
                  <a:moveTo>
                    <a:pt x="254000" y="0"/>
                  </a:moveTo>
                  <a:lnTo>
                    <a:pt x="266700" y="0"/>
                  </a:lnTo>
                  <a:lnTo>
                    <a:pt x="266700" y="3175"/>
                  </a:lnTo>
                  <a:lnTo>
                    <a:pt x="254000" y="3175"/>
                  </a:lnTo>
                  <a:close/>
                  <a:moveTo>
                    <a:pt x="279400" y="0"/>
                  </a:moveTo>
                  <a:lnTo>
                    <a:pt x="292100" y="0"/>
                  </a:lnTo>
                  <a:lnTo>
                    <a:pt x="292100" y="3175"/>
                  </a:lnTo>
                  <a:lnTo>
                    <a:pt x="279400" y="3175"/>
                  </a:lnTo>
                  <a:close/>
                  <a:moveTo>
                    <a:pt x="304800" y="0"/>
                  </a:moveTo>
                  <a:lnTo>
                    <a:pt x="317500" y="0"/>
                  </a:lnTo>
                  <a:lnTo>
                    <a:pt x="317500" y="3175"/>
                  </a:lnTo>
                  <a:lnTo>
                    <a:pt x="304800" y="3175"/>
                  </a:lnTo>
                  <a:close/>
                  <a:moveTo>
                    <a:pt x="330200" y="0"/>
                  </a:moveTo>
                  <a:lnTo>
                    <a:pt x="342900" y="0"/>
                  </a:lnTo>
                  <a:lnTo>
                    <a:pt x="342900" y="3175"/>
                  </a:lnTo>
                  <a:lnTo>
                    <a:pt x="330200" y="3175"/>
                  </a:lnTo>
                  <a:close/>
                  <a:moveTo>
                    <a:pt x="355600" y="0"/>
                  </a:moveTo>
                  <a:lnTo>
                    <a:pt x="368300" y="0"/>
                  </a:lnTo>
                  <a:lnTo>
                    <a:pt x="368300" y="3175"/>
                  </a:lnTo>
                  <a:lnTo>
                    <a:pt x="355600" y="3175"/>
                  </a:lnTo>
                  <a:close/>
                  <a:moveTo>
                    <a:pt x="381000" y="0"/>
                  </a:moveTo>
                  <a:lnTo>
                    <a:pt x="393700" y="0"/>
                  </a:lnTo>
                  <a:lnTo>
                    <a:pt x="393700" y="3175"/>
                  </a:lnTo>
                  <a:lnTo>
                    <a:pt x="381000" y="3175"/>
                  </a:lnTo>
                  <a:close/>
                  <a:moveTo>
                    <a:pt x="406400" y="0"/>
                  </a:moveTo>
                  <a:lnTo>
                    <a:pt x="419100" y="0"/>
                  </a:lnTo>
                  <a:lnTo>
                    <a:pt x="419100" y="3175"/>
                  </a:lnTo>
                  <a:lnTo>
                    <a:pt x="406400" y="3175"/>
                  </a:lnTo>
                  <a:close/>
                  <a:moveTo>
                    <a:pt x="431800" y="0"/>
                  </a:moveTo>
                  <a:lnTo>
                    <a:pt x="444500" y="0"/>
                  </a:lnTo>
                  <a:lnTo>
                    <a:pt x="444500" y="3175"/>
                  </a:lnTo>
                  <a:lnTo>
                    <a:pt x="431800" y="3175"/>
                  </a:lnTo>
                  <a:close/>
                  <a:moveTo>
                    <a:pt x="457200" y="0"/>
                  </a:moveTo>
                  <a:lnTo>
                    <a:pt x="469900" y="0"/>
                  </a:lnTo>
                  <a:lnTo>
                    <a:pt x="469900" y="3175"/>
                  </a:lnTo>
                  <a:lnTo>
                    <a:pt x="457200" y="3175"/>
                  </a:lnTo>
                  <a:close/>
                  <a:moveTo>
                    <a:pt x="482600" y="0"/>
                  </a:moveTo>
                  <a:lnTo>
                    <a:pt x="495300" y="0"/>
                  </a:lnTo>
                  <a:lnTo>
                    <a:pt x="495300" y="3175"/>
                  </a:lnTo>
                  <a:lnTo>
                    <a:pt x="482600" y="3175"/>
                  </a:lnTo>
                  <a:close/>
                  <a:moveTo>
                    <a:pt x="508000" y="0"/>
                  </a:moveTo>
                  <a:lnTo>
                    <a:pt x="520700" y="0"/>
                  </a:lnTo>
                  <a:lnTo>
                    <a:pt x="520700" y="3175"/>
                  </a:lnTo>
                  <a:lnTo>
                    <a:pt x="508000" y="3175"/>
                  </a:lnTo>
                  <a:close/>
                  <a:moveTo>
                    <a:pt x="533400" y="0"/>
                  </a:moveTo>
                  <a:lnTo>
                    <a:pt x="546100" y="0"/>
                  </a:lnTo>
                  <a:lnTo>
                    <a:pt x="546100" y="3175"/>
                  </a:lnTo>
                  <a:lnTo>
                    <a:pt x="533400" y="3175"/>
                  </a:lnTo>
                  <a:close/>
                  <a:moveTo>
                    <a:pt x="558800" y="0"/>
                  </a:moveTo>
                  <a:lnTo>
                    <a:pt x="571500" y="0"/>
                  </a:lnTo>
                  <a:lnTo>
                    <a:pt x="571500" y="3175"/>
                  </a:lnTo>
                  <a:lnTo>
                    <a:pt x="558800" y="3175"/>
                  </a:lnTo>
                  <a:close/>
                  <a:moveTo>
                    <a:pt x="584200" y="0"/>
                  </a:moveTo>
                  <a:lnTo>
                    <a:pt x="596900" y="0"/>
                  </a:lnTo>
                  <a:lnTo>
                    <a:pt x="596900" y="3175"/>
                  </a:lnTo>
                  <a:lnTo>
                    <a:pt x="584200" y="3175"/>
                  </a:lnTo>
                  <a:close/>
                  <a:moveTo>
                    <a:pt x="609600" y="0"/>
                  </a:moveTo>
                  <a:lnTo>
                    <a:pt x="622300" y="0"/>
                  </a:lnTo>
                  <a:lnTo>
                    <a:pt x="622300" y="3175"/>
                  </a:lnTo>
                  <a:lnTo>
                    <a:pt x="609600" y="3175"/>
                  </a:lnTo>
                  <a:close/>
                  <a:moveTo>
                    <a:pt x="635000" y="0"/>
                  </a:moveTo>
                  <a:lnTo>
                    <a:pt x="647700" y="0"/>
                  </a:lnTo>
                  <a:lnTo>
                    <a:pt x="647700" y="3175"/>
                  </a:lnTo>
                  <a:lnTo>
                    <a:pt x="635000" y="3175"/>
                  </a:lnTo>
                  <a:close/>
                  <a:moveTo>
                    <a:pt x="660400" y="0"/>
                  </a:moveTo>
                  <a:lnTo>
                    <a:pt x="673100" y="0"/>
                  </a:lnTo>
                  <a:lnTo>
                    <a:pt x="673100" y="3175"/>
                  </a:lnTo>
                  <a:lnTo>
                    <a:pt x="660400" y="3175"/>
                  </a:lnTo>
                  <a:close/>
                  <a:moveTo>
                    <a:pt x="685800" y="0"/>
                  </a:moveTo>
                  <a:lnTo>
                    <a:pt x="698500" y="0"/>
                  </a:lnTo>
                  <a:lnTo>
                    <a:pt x="698500" y="3175"/>
                  </a:lnTo>
                  <a:lnTo>
                    <a:pt x="685800" y="3175"/>
                  </a:lnTo>
                  <a:close/>
                  <a:moveTo>
                    <a:pt x="711200" y="0"/>
                  </a:moveTo>
                  <a:lnTo>
                    <a:pt x="723900" y="0"/>
                  </a:lnTo>
                  <a:lnTo>
                    <a:pt x="723900" y="3175"/>
                  </a:lnTo>
                  <a:lnTo>
                    <a:pt x="711200" y="3175"/>
                  </a:lnTo>
                  <a:close/>
                  <a:moveTo>
                    <a:pt x="736600" y="0"/>
                  </a:moveTo>
                  <a:lnTo>
                    <a:pt x="749300" y="0"/>
                  </a:lnTo>
                  <a:lnTo>
                    <a:pt x="749300" y="3175"/>
                  </a:lnTo>
                  <a:lnTo>
                    <a:pt x="736600" y="3175"/>
                  </a:lnTo>
                  <a:close/>
                  <a:moveTo>
                    <a:pt x="762000" y="0"/>
                  </a:moveTo>
                  <a:lnTo>
                    <a:pt x="774700" y="0"/>
                  </a:lnTo>
                  <a:lnTo>
                    <a:pt x="774700" y="3175"/>
                  </a:lnTo>
                  <a:lnTo>
                    <a:pt x="762000" y="3175"/>
                  </a:lnTo>
                  <a:close/>
                  <a:moveTo>
                    <a:pt x="787400" y="0"/>
                  </a:moveTo>
                  <a:lnTo>
                    <a:pt x="800100" y="0"/>
                  </a:lnTo>
                  <a:lnTo>
                    <a:pt x="800100" y="3175"/>
                  </a:lnTo>
                  <a:lnTo>
                    <a:pt x="787400" y="3175"/>
                  </a:lnTo>
                  <a:close/>
                  <a:moveTo>
                    <a:pt x="812800" y="0"/>
                  </a:moveTo>
                  <a:lnTo>
                    <a:pt x="825500" y="0"/>
                  </a:lnTo>
                  <a:lnTo>
                    <a:pt x="825500" y="3175"/>
                  </a:lnTo>
                  <a:lnTo>
                    <a:pt x="812800" y="3175"/>
                  </a:lnTo>
                  <a:close/>
                  <a:moveTo>
                    <a:pt x="838200" y="0"/>
                  </a:moveTo>
                  <a:lnTo>
                    <a:pt x="850900" y="0"/>
                  </a:lnTo>
                  <a:lnTo>
                    <a:pt x="850900" y="3175"/>
                  </a:lnTo>
                  <a:lnTo>
                    <a:pt x="838200" y="3175"/>
                  </a:lnTo>
                  <a:close/>
                  <a:moveTo>
                    <a:pt x="863600" y="0"/>
                  </a:moveTo>
                  <a:lnTo>
                    <a:pt x="876300" y="0"/>
                  </a:lnTo>
                  <a:lnTo>
                    <a:pt x="876300" y="3175"/>
                  </a:lnTo>
                  <a:lnTo>
                    <a:pt x="863600" y="3175"/>
                  </a:lnTo>
                  <a:close/>
                  <a:moveTo>
                    <a:pt x="889000" y="0"/>
                  </a:moveTo>
                  <a:lnTo>
                    <a:pt x="901700" y="0"/>
                  </a:lnTo>
                  <a:lnTo>
                    <a:pt x="901700" y="3175"/>
                  </a:lnTo>
                  <a:lnTo>
                    <a:pt x="889000" y="3175"/>
                  </a:lnTo>
                  <a:close/>
                  <a:moveTo>
                    <a:pt x="914400" y="0"/>
                  </a:moveTo>
                  <a:lnTo>
                    <a:pt x="927100" y="0"/>
                  </a:lnTo>
                  <a:lnTo>
                    <a:pt x="927100" y="3175"/>
                  </a:lnTo>
                  <a:lnTo>
                    <a:pt x="914400" y="3175"/>
                  </a:lnTo>
                  <a:close/>
                  <a:moveTo>
                    <a:pt x="939800" y="0"/>
                  </a:moveTo>
                  <a:lnTo>
                    <a:pt x="952500" y="0"/>
                  </a:lnTo>
                  <a:lnTo>
                    <a:pt x="952500" y="3175"/>
                  </a:lnTo>
                  <a:lnTo>
                    <a:pt x="939800" y="3175"/>
                  </a:lnTo>
                  <a:close/>
                  <a:moveTo>
                    <a:pt x="965200" y="0"/>
                  </a:moveTo>
                  <a:lnTo>
                    <a:pt x="977900" y="0"/>
                  </a:lnTo>
                  <a:lnTo>
                    <a:pt x="977900" y="3175"/>
                  </a:lnTo>
                  <a:lnTo>
                    <a:pt x="965200" y="3175"/>
                  </a:lnTo>
                  <a:close/>
                  <a:moveTo>
                    <a:pt x="990600" y="0"/>
                  </a:moveTo>
                  <a:lnTo>
                    <a:pt x="1003300" y="0"/>
                  </a:lnTo>
                  <a:lnTo>
                    <a:pt x="1003300" y="3175"/>
                  </a:lnTo>
                  <a:lnTo>
                    <a:pt x="990600" y="3175"/>
                  </a:lnTo>
                  <a:close/>
                  <a:moveTo>
                    <a:pt x="1016000" y="0"/>
                  </a:moveTo>
                  <a:lnTo>
                    <a:pt x="1028700" y="0"/>
                  </a:lnTo>
                  <a:lnTo>
                    <a:pt x="1028700" y="3175"/>
                  </a:lnTo>
                  <a:lnTo>
                    <a:pt x="1016000" y="3175"/>
                  </a:lnTo>
                  <a:close/>
                  <a:moveTo>
                    <a:pt x="1041400" y="0"/>
                  </a:moveTo>
                  <a:lnTo>
                    <a:pt x="1054100" y="0"/>
                  </a:lnTo>
                  <a:lnTo>
                    <a:pt x="1054100" y="3175"/>
                  </a:lnTo>
                  <a:lnTo>
                    <a:pt x="1041400" y="3175"/>
                  </a:lnTo>
                  <a:close/>
                  <a:moveTo>
                    <a:pt x="1066800" y="0"/>
                  </a:moveTo>
                  <a:lnTo>
                    <a:pt x="1079500" y="0"/>
                  </a:lnTo>
                  <a:lnTo>
                    <a:pt x="1079500" y="3175"/>
                  </a:lnTo>
                  <a:lnTo>
                    <a:pt x="1066800" y="3175"/>
                  </a:lnTo>
                  <a:close/>
                  <a:moveTo>
                    <a:pt x="1092200" y="0"/>
                  </a:moveTo>
                  <a:lnTo>
                    <a:pt x="1104900" y="0"/>
                  </a:lnTo>
                  <a:lnTo>
                    <a:pt x="1104900" y="3175"/>
                  </a:lnTo>
                  <a:lnTo>
                    <a:pt x="1092200" y="3175"/>
                  </a:lnTo>
                  <a:close/>
                  <a:moveTo>
                    <a:pt x="1117600" y="0"/>
                  </a:moveTo>
                  <a:lnTo>
                    <a:pt x="1130300" y="0"/>
                  </a:lnTo>
                  <a:lnTo>
                    <a:pt x="1130300" y="3175"/>
                  </a:lnTo>
                  <a:lnTo>
                    <a:pt x="1117600" y="3175"/>
                  </a:lnTo>
                  <a:close/>
                  <a:moveTo>
                    <a:pt x="1143000" y="0"/>
                  </a:moveTo>
                  <a:lnTo>
                    <a:pt x="1155700" y="0"/>
                  </a:lnTo>
                  <a:lnTo>
                    <a:pt x="1155700" y="3175"/>
                  </a:lnTo>
                  <a:lnTo>
                    <a:pt x="1143000" y="3175"/>
                  </a:lnTo>
                  <a:close/>
                  <a:moveTo>
                    <a:pt x="1168400" y="0"/>
                  </a:moveTo>
                  <a:lnTo>
                    <a:pt x="1181100" y="0"/>
                  </a:lnTo>
                  <a:lnTo>
                    <a:pt x="1181100" y="3175"/>
                  </a:lnTo>
                  <a:lnTo>
                    <a:pt x="1168400" y="3175"/>
                  </a:lnTo>
                  <a:close/>
                  <a:moveTo>
                    <a:pt x="1193800" y="0"/>
                  </a:moveTo>
                  <a:lnTo>
                    <a:pt x="1206500" y="0"/>
                  </a:lnTo>
                  <a:lnTo>
                    <a:pt x="1206500" y="3175"/>
                  </a:lnTo>
                  <a:lnTo>
                    <a:pt x="1193800" y="3175"/>
                  </a:lnTo>
                  <a:close/>
                  <a:moveTo>
                    <a:pt x="1219200" y="0"/>
                  </a:moveTo>
                  <a:lnTo>
                    <a:pt x="1231900" y="0"/>
                  </a:lnTo>
                  <a:lnTo>
                    <a:pt x="1231900" y="3175"/>
                  </a:lnTo>
                  <a:lnTo>
                    <a:pt x="1219200" y="3175"/>
                  </a:lnTo>
                  <a:close/>
                  <a:moveTo>
                    <a:pt x="1244600" y="0"/>
                  </a:moveTo>
                  <a:lnTo>
                    <a:pt x="1257300" y="0"/>
                  </a:lnTo>
                  <a:lnTo>
                    <a:pt x="1257300" y="3175"/>
                  </a:lnTo>
                  <a:lnTo>
                    <a:pt x="1244600" y="3175"/>
                  </a:lnTo>
                  <a:close/>
                  <a:moveTo>
                    <a:pt x="1270000" y="0"/>
                  </a:moveTo>
                  <a:lnTo>
                    <a:pt x="1282700" y="0"/>
                  </a:lnTo>
                  <a:lnTo>
                    <a:pt x="1282700" y="3175"/>
                  </a:lnTo>
                  <a:lnTo>
                    <a:pt x="1270000" y="3175"/>
                  </a:lnTo>
                  <a:close/>
                  <a:moveTo>
                    <a:pt x="1295400" y="0"/>
                  </a:moveTo>
                  <a:lnTo>
                    <a:pt x="1308100" y="0"/>
                  </a:lnTo>
                  <a:lnTo>
                    <a:pt x="1308100" y="3175"/>
                  </a:lnTo>
                  <a:lnTo>
                    <a:pt x="1295400" y="3175"/>
                  </a:lnTo>
                  <a:close/>
                  <a:moveTo>
                    <a:pt x="1320800" y="0"/>
                  </a:moveTo>
                  <a:lnTo>
                    <a:pt x="1333500" y="0"/>
                  </a:lnTo>
                  <a:lnTo>
                    <a:pt x="1333500" y="3175"/>
                  </a:lnTo>
                  <a:lnTo>
                    <a:pt x="1320800" y="3175"/>
                  </a:lnTo>
                  <a:close/>
                  <a:moveTo>
                    <a:pt x="1346200" y="0"/>
                  </a:moveTo>
                  <a:lnTo>
                    <a:pt x="1358900" y="0"/>
                  </a:lnTo>
                  <a:lnTo>
                    <a:pt x="1358900" y="3175"/>
                  </a:lnTo>
                  <a:lnTo>
                    <a:pt x="1346200" y="3175"/>
                  </a:lnTo>
                  <a:close/>
                  <a:moveTo>
                    <a:pt x="1371600" y="0"/>
                  </a:moveTo>
                  <a:lnTo>
                    <a:pt x="1384300" y="0"/>
                  </a:lnTo>
                  <a:lnTo>
                    <a:pt x="1384300" y="3175"/>
                  </a:lnTo>
                  <a:lnTo>
                    <a:pt x="1371600" y="3175"/>
                  </a:lnTo>
                  <a:close/>
                  <a:moveTo>
                    <a:pt x="1397000" y="0"/>
                  </a:moveTo>
                  <a:lnTo>
                    <a:pt x="1409700" y="0"/>
                  </a:lnTo>
                  <a:lnTo>
                    <a:pt x="1409700" y="3175"/>
                  </a:lnTo>
                  <a:lnTo>
                    <a:pt x="1397000" y="3175"/>
                  </a:lnTo>
                  <a:close/>
                  <a:moveTo>
                    <a:pt x="1422400" y="0"/>
                  </a:moveTo>
                  <a:lnTo>
                    <a:pt x="1435100" y="0"/>
                  </a:lnTo>
                  <a:lnTo>
                    <a:pt x="1435100" y="3175"/>
                  </a:lnTo>
                  <a:lnTo>
                    <a:pt x="1422400" y="3175"/>
                  </a:lnTo>
                  <a:close/>
                  <a:moveTo>
                    <a:pt x="1447800" y="0"/>
                  </a:moveTo>
                  <a:lnTo>
                    <a:pt x="1460500" y="0"/>
                  </a:lnTo>
                  <a:lnTo>
                    <a:pt x="1460500" y="3175"/>
                  </a:lnTo>
                  <a:lnTo>
                    <a:pt x="1447800" y="3175"/>
                  </a:lnTo>
                  <a:close/>
                  <a:moveTo>
                    <a:pt x="1473200" y="0"/>
                  </a:moveTo>
                  <a:lnTo>
                    <a:pt x="1485900" y="0"/>
                  </a:lnTo>
                  <a:lnTo>
                    <a:pt x="1485900" y="3175"/>
                  </a:lnTo>
                  <a:lnTo>
                    <a:pt x="1473200" y="3175"/>
                  </a:lnTo>
                  <a:close/>
                  <a:moveTo>
                    <a:pt x="1498600" y="0"/>
                  </a:moveTo>
                  <a:lnTo>
                    <a:pt x="1511300" y="0"/>
                  </a:lnTo>
                  <a:lnTo>
                    <a:pt x="1511300" y="3175"/>
                  </a:lnTo>
                  <a:lnTo>
                    <a:pt x="1498600" y="3175"/>
                  </a:lnTo>
                  <a:close/>
                  <a:moveTo>
                    <a:pt x="1524000" y="0"/>
                  </a:moveTo>
                  <a:lnTo>
                    <a:pt x="1536700" y="0"/>
                  </a:lnTo>
                  <a:lnTo>
                    <a:pt x="1536700" y="3175"/>
                  </a:lnTo>
                  <a:lnTo>
                    <a:pt x="1524000" y="3175"/>
                  </a:lnTo>
                  <a:close/>
                  <a:moveTo>
                    <a:pt x="1549400" y="0"/>
                  </a:moveTo>
                  <a:lnTo>
                    <a:pt x="1562100" y="0"/>
                  </a:lnTo>
                  <a:lnTo>
                    <a:pt x="1562100" y="3175"/>
                  </a:lnTo>
                  <a:lnTo>
                    <a:pt x="1549400" y="3175"/>
                  </a:lnTo>
                  <a:close/>
                  <a:moveTo>
                    <a:pt x="1574800" y="0"/>
                  </a:moveTo>
                  <a:lnTo>
                    <a:pt x="1587500" y="0"/>
                  </a:lnTo>
                  <a:lnTo>
                    <a:pt x="1587500" y="3175"/>
                  </a:lnTo>
                  <a:lnTo>
                    <a:pt x="1574800" y="3175"/>
                  </a:lnTo>
                  <a:close/>
                  <a:moveTo>
                    <a:pt x="1600200" y="0"/>
                  </a:moveTo>
                  <a:lnTo>
                    <a:pt x="1612900" y="0"/>
                  </a:lnTo>
                  <a:lnTo>
                    <a:pt x="1612900" y="3175"/>
                  </a:lnTo>
                  <a:lnTo>
                    <a:pt x="1600200" y="3175"/>
                  </a:lnTo>
                  <a:close/>
                  <a:moveTo>
                    <a:pt x="1625600" y="0"/>
                  </a:moveTo>
                  <a:lnTo>
                    <a:pt x="1638300" y="0"/>
                  </a:lnTo>
                  <a:lnTo>
                    <a:pt x="1638300" y="3175"/>
                  </a:lnTo>
                  <a:lnTo>
                    <a:pt x="1625600" y="3175"/>
                  </a:lnTo>
                  <a:close/>
                  <a:moveTo>
                    <a:pt x="1651000" y="0"/>
                  </a:moveTo>
                  <a:lnTo>
                    <a:pt x="1663700" y="0"/>
                  </a:lnTo>
                  <a:lnTo>
                    <a:pt x="1663700" y="3175"/>
                  </a:lnTo>
                  <a:lnTo>
                    <a:pt x="1651000" y="3175"/>
                  </a:lnTo>
                  <a:close/>
                  <a:moveTo>
                    <a:pt x="1676400" y="0"/>
                  </a:moveTo>
                  <a:lnTo>
                    <a:pt x="1689100" y="0"/>
                  </a:lnTo>
                  <a:lnTo>
                    <a:pt x="1689100" y="3175"/>
                  </a:lnTo>
                  <a:lnTo>
                    <a:pt x="1676400" y="3175"/>
                  </a:lnTo>
                  <a:close/>
                  <a:moveTo>
                    <a:pt x="1701800" y="0"/>
                  </a:moveTo>
                  <a:lnTo>
                    <a:pt x="1714500" y="0"/>
                  </a:lnTo>
                  <a:lnTo>
                    <a:pt x="1714500" y="3175"/>
                  </a:lnTo>
                  <a:lnTo>
                    <a:pt x="1701800" y="3175"/>
                  </a:lnTo>
                  <a:close/>
                  <a:moveTo>
                    <a:pt x="1727200" y="0"/>
                  </a:moveTo>
                  <a:lnTo>
                    <a:pt x="1739900" y="0"/>
                  </a:lnTo>
                  <a:lnTo>
                    <a:pt x="1739900" y="3175"/>
                  </a:lnTo>
                  <a:lnTo>
                    <a:pt x="1727200" y="3175"/>
                  </a:lnTo>
                  <a:close/>
                  <a:moveTo>
                    <a:pt x="1752600" y="0"/>
                  </a:moveTo>
                  <a:lnTo>
                    <a:pt x="1765300" y="0"/>
                  </a:lnTo>
                  <a:lnTo>
                    <a:pt x="1765300" y="3175"/>
                  </a:lnTo>
                  <a:lnTo>
                    <a:pt x="1752600" y="3175"/>
                  </a:lnTo>
                  <a:close/>
                  <a:moveTo>
                    <a:pt x="1778000" y="0"/>
                  </a:moveTo>
                  <a:lnTo>
                    <a:pt x="1790700" y="0"/>
                  </a:lnTo>
                  <a:lnTo>
                    <a:pt x="1790700" y="3175"/>
                  </a:lnTo>
                  <a:lnTo>
                    <a:pt x="1778000" y="3175"/>
                  </a:lnTo>
                  <a:close/>
                  <a:moveTo>
                    <a:pt x="1803400" y="0"/>
                  </a:moveTo>
                  <a:lnTo>
                    <a:pt x="1816100" y="0"/>
                  </a:lnTo>
                  <a:lnTo>
                    <a:pt x="1816100" y="3175"/>
                  </a:lnTo>
                  <a:lnTo>
                    <a:pt x="1803400" y="3175"/>
                  </a:lnTo>
                  <a:close/>
                  <a:moveTo>
                    <a:pt x="1828800" y="0"/>
                  </a:moveTo>
                  <a:lnTo>
                    <a:pt x="1841500" y="0"/>
                  </a:lnTo>
                  <a:lnTo>
                    <a:pt x="1841500" y="3175"/>
                  </a:lnTo>
                  <a:lnTo>
                    <a:pt x="1828800" y="3175"/>
                  </a:lnTo>
                  <a:close/>
                  <a:moveTo>
                    <a:pt x="1854200" y="0"/>
                  </a:moveTo>
                  <a:lnTo>
                    <a:pt x="1866900" y="0"/>
                  </a:lnTo>
                  <a:lnTo>
                    <a:pt x="1866900" y="3175"/>
                  </a:lnTo>
                  <a:lnTo>
                    <a:pt x="1854200" y="3175"/>
                  </a:lnTo>
                  <a:close/>
                  <a:moveTo>
                    <a:pt x="1879600" y="0"/>
                  </a:moveTo>
                  <a:lnTo>
                    <a:pt x="1892300" y="0"/>
                  </a:lnTo>
                  <a:lnTo>
                    <a:pt x="1892300" y="3175"/>
                  </a:lnTo>
                  <a:lnTo>
                    <a:pt x="1879600" y="3175"/>
                  </a:lnTo>
                  <a:close/>
                  <a:moveTo>
                    <a:pt x="1905000" y="0"/>
                  </a:moveTo>
                  <a:lnTo>
                    <a:pt x="1917700" y="0"/>
                  </a:lnTo>
                  <a:lnTo>
                    <a:pt x="1917700" y="3175"/>
                  </a:lnTo>
                  <a:lnTo>
                    <a:pt x="1905000" y="3175"/>
                  </a:lnTo>
                  <a:close/>
                  <a:moveTo>
                    <a:pt x="1930400" y="0"/>
                  </a:moveTo>
                  <a:lnTo>
                    <a:pt x="1943100" y="0"/>
                  </a:lnTo>
                  <a:lnTo>
                    <a:pt x="1943100" y="3175"/>
                  </a:lnTo>
                  <a:lnTo>
                    <a:pt x="1930400" y="3175"/>
                  </a:lnTo>
                  <a:close/>
                  <a:moveTo>
                    <a:pt x="1955800" y="0"/>
                  </a:moveTo>
                  <a:lnTo>
                    <a:pt x="1968500" y="0"/>
                  </a:lnTo>
                  <a:lnTo>
                    <a:pt x="1968500" y="3175"/>
                  </a:lnTo>
                  <a:lnTo>
                    <a:pt x="1955800" y="3175"/>
                  </a:lnTo>
                  <a:close/>
                  <a:moveTo>
                    <a:pt x="1981200" y="0"/>
                  </a:moveTo>
                  <a:lnTo>
                    <a:pt x="1993900" y="0"/>
                  </a:lnTo>
                  <a:lnTo>
                    <a:pt x="1993900" y="3175"/>
                  </a:lnTo>
                  <a:lnTo>
                    <a:pt x="1981200" y="3175"/>
                  </a:lnTo>
                  <a:close/>
                  <a:moveTo>
                    <a:pt x="2006600" y="0"/>
                  </a:moveTo>
                  <a:lnTo>
                    <a:pt x="2019300" y="0"/>
                  </a:lnTo>
                  <a:lnTo>
                    <a:pt x="2019300" y="3175"/>
                  </a:lnTo>
                  <a:lnTo>
                    <a:pt x="2006600" y="3175"/>
                  </a:lnTo>
                  <a:close/>
                  <a:moveTo>
                    <a:pt x="2032000" y="0"/>
                  </a:moveTo>
                  <a:lnTo>
                    <a:pt x="2044700" y="0"/>
                  </a:lnTo>
                  <a:lnTo>
                    <a:pt x="2044700" y="3175"/>
                  </a:lnTo>
                  <a:lnTo>
                    <a:pt x="2032000" y="3175"/>
                  </a:lnTo>
                  <a:close/>
                  <a:moveTo>
                    <a:pt x="2057400" y="0"/>
                  </a:moveTo>
                  <a:lnTo>
                    <a:pt x="2070100" y="0"/>
                  </a:lnTo>
                  <a:lnTo>
                    <a:pt x="2070100" y="3175"/>
                  </a:lnTo>
                  <a:lnTo>
                    <a:pt x="2057400" y="3175"/>
                  </a:lnTo>
                  <a:close/>
                  <a:moveTo>
                    <a:pt x="2082800" y="0"/>
                  </a:moveTo>
                  <a:lnTo>
                    <a:pt x="2095500" y="0"/>
                  </a:lnTo>
                  <a:lnTo>
                    <a:pt x="2095500" y="3175"/>
                  </a:lnTo>
                  <a:lnTo>
                    <a:pt x="2082800" y="3175"/>
                  </a:lnTo>
                  <a:close/>
                  <a:moveTo>
                    <a:pt x="2108200" y="0"/>
                  </a:moveTo>
                  <a:lnTo>
                    <a:pt x="2120900" y="0"/>
                  </a:lnTo>
                  <a:lnTo>
                    <a:pt x="2120900" y="3175"/>
                  </a:lnTo>
                  <a:lnTo>
                    <a:pt x="2108200" y="3175"/>
                  </a:lnTo>
                  <a:close/>
                  <a:moveTo>
                    <a:pt x="2133600" y="0"/>
                  </a:moveTo>
                  <a:lnTo>
                    <a:pt x="2146300" y="0"/>
                  </a:lnTo>
                  <a:lnTo>
                    <a:pt x="2146300" y="3175"/>
                  </a:lnTo>
                  <a:lnTo>
                    <a:pt x="2133600" y="3175"/>
                  </a:lnTo>
                  <a:close/>
                  <a:moveTo>
                    <a:pt x="2159000" y="0"/>
                  </a:moveTo>
                  <a:lnTo>
                    <a:pt x="2171700" y="0"/>
                  </a:lnTo>
                  <a:lnTo>
                    <a:pt x="2171700" y="3175"/>
                  </a:lnTo>
                  <a:lnTo>
                    <a:pt x="2159000" y="3175"/>
                  </a:lnTo>
                  <a:close/>
                  <a:moveTo>
                    <a:pt x="2184400" y="0"/>
                  </a:moveTo>
                  <a:lnTo>
                    <a:pt x="2197100" y="0"/>
                  </a:lnTo>
                  <a:lnTo>
                    <a:pt x="2197100" y="3175"/>
                  </a:lnTo>
                  <a:lnTo>
                    <a:pt x="2184400" y="3175"/>
                  </a:lnTo>
                  <a:close/>
                  <a:moveTo>
                    <a:pt x="2209800" y="0"/>
                  </a:moveTo>
                  <a:lnTo>
                    <a:pt x="2222500" y="0"/>
                  </a:lnTo>
                  <a:lnTo>
                    <a:pt x="2222500" y="3175"/>
                  </a:lnTo>
                  <a:lnTo>
                    <a:pt x="2209800" y="3175"/>
                  </a:lnTo>
                  <a:close/>
                  <a:moveTo>
                    <a:pt x="2235200" y="0"/>
                  </a:moveTo>
                  <a:lnTo>
                    <a:pt x="2247900" y="0"/>
                  </a:lnTo>
                  <a:lnTo>
                    <a:pt x="2247900" y="3175"/>
                  </a:lnTo>
                  <a:lnTo>
                    <a:pt x="2235200" y="3175"/>
                  </a:lnTo>
                  <a:close/>
                  <a:moveTo>
                    <a:pt x="2260600" y="0"/>
                  </a:moveTo>
                  <a:lnTo>
                    <a:pt x="2272538" y="0"/>
                  </a:lnTo>
                  <a:lnTo>
                    <a:pt x="2272538" y="3175"/>
                  </a:lnTo>
                  <a:lnTo>
                    <a:pt x="2260600" y="3175"/>
                  </a:lnTo>
                  <a:close/>
                  <a:moveTo>
                    <a:pt x="0" y="0"/>
                  </a:moveTo>
                  <a:lnTo>
                    <a:pt x="12700" y="0"/>
                  </a:lnTo>
                  <a:lnTo>
                    <a:pt x="12700" y="3175"/>
                  </a:lnTo>
                  <a:lnTo>
                    <a:pt x="0" y="3175"/>
                  </a:lnTo>
                  <a:close/>
                </a:path>
              </a:pathLst>
            </a:custGeom>
            <a:solidFill>
              <a:srgbClr val="000000"/>
            </a:solidFill>
          </p:spPr>
        </p:sp>
      </p:grpSp>
      <p:grpSp>
        <p:nvGrpSpPr>
          <p:cNvPr name="Group 55" id="55"/>
          <p:cNvGrpSpPr>
            <a:grpSpLocks noChangeAspect="true"/>
          </p:cNvGrpSpPr>
          <p:nvPr/>
        </p:nvGrpSpPr>
        <p:grpSpPr>
          <a:xfrm rot="0">
            <a:off x="16127997" y="3505838"/>
            <a:ext cx="2268007" cy="3172"/>
            <a:chOff x="0" y="0"/>
            <a:chExt cx="2268004" cy="3175"/>
          </a:xfrm>
        </p:grpSpPr>
        <p:sp>
          <p:nvSpPr>
            <p:cNvPr name="Freeform 56" id="56"/>
            <p:cNvSpPr/>
            <p:nvPr/>
          </p:nvSpPr>
          <p:spPr>
            <a:xfrm flipH="false" flipV="false" rot="0">
              <a:off x="0" y="0"/>
              <a:ext cx="2272538" cy="3175"/>
            </a:xfrm>
            <a:custGeom>
              <a:avLst/>
              <a:gdLst/>
              <a:ahLst/>
              <a:cxnLst/>
              <a:rect r="r" b="b" t="t" l="l"/>
              <a:pathLst>
                <a:path h="3175" w="2272538">
                  <a:moveTo>
                    <a:pt x="25400" y="0"/>
                  </a:moveTo>
                  <a:lnTo>
                    <a:pt x="38100" y="0"/>
                  </a:lnTo>
                  <a:lnTo>
                    <a:pt x="38100" y="3175"/>
                  </a:lnTo>
                  <a:lnTo>
                    <a:pt x="25400" y="3175"/>
                  </a:lnTo>
                  <a:close/>
                  <a:moveTo>
                    <a:pt x="50800" y="0"/>
                  </a:moveTo>
                  <a:lnTo>
                    <a:pt x="63500" y="0"/>
                  </a:lnTo>
                  <a:lnTo>
                    <a:pt x="63500" y="3175"/>
                  </a:lnTo>
                  <a:lnTo>
                    <a:pt x="50800" y="3175"/>
                  </a:lnTo>
                  <a:close/>
                  <a:moveTo>
                    <a:pt x="76200" y="0"/>
                  </a:moveTo>
                  <a:lnTo>
                    <a:pt x="88900" y="0"/>
                  </a:lnTo>
                  <a:lnTo>
                    <a:pt x="88900" y="3175"/>
                  </a:lnTo>
                  <a:lnTo>
                    <a:pt x="76200" y="3175"/>
                  </a:lnTo>
                  <a:close/>
                  <a:moveTo>
                    <a:pt x="101600" y="0"/>
                  </a:moveTo>
                  <a:lnTo>
                    <a:pt x="114300" y="0"/>
                  </a:lnTo>
                  <a:lnTo>
                    <a:pt x="114300" y="3175"/>
                  </a:lnTo>
                  <a:lnTo>
                    <a:pt x="101600" y="3175"/>
                  </a:lnTo>
                  <a:close/>
                  <a:moveTo>
                    <a:pt x="127000" y="0"/>
                  </a:moveTo>
                  <a:lnTo>
                    <a:pt x="139700" y="0"/>
                  </a:lnTo>
                  <a:lnTo>
                    <a:pt x="139700" y="3175"/>
                  </a:lnTo>
                  <a:lnTo>
                    <a:pt x="127000" y="3175"/>
                  </a:lnTo>
                  <a:close/>
                  <a:moveTo>
                    <a:pt x="152400" y="0"/>
                  </a:moveTo>
                  <a:lnTo>
                    <a:pt x="165100" y="0"/>
                  </a:lnTo>
                  <a:lnTo>
                    <a:pt x="165100" y="3175"/>
                  </a:lnTo>
                  <a:lnTo>
                    <a:pt x="152400" y="3175"/>
                  </a:lnTo>
                  <a:close/>
                  <a:moveTo>
                    <a:pt x="177800" y="0"/>
                  </a:moveTo>
                  <a:lnTo>
                    <a:pt x="190500" y="0"/>
                  </a:lnTo>
                  <a:lnTo>
                    <a:pt x="190500" y="3175"/>
                  </a:lnTo>
                  <a:lnTo>
                    <a:pt x="177800" y="3175"/>
                  </a:lnTo>
                  <a:close/>
                  <a:moveTo>
                    <a:pt x="203200" y="0"/>
                  </a:moveTo>
                  <a:lnTo>
                    <a:pt x="215900" y="0"/>
                  </a:lnTo>
                  <a:lnTo>
                    <a:pt x="215900" y="3175"/>
                  </a:lnTo>
                  <a:lnTo>
                    <a:pt x="203200" y="3175"/>
                  </a:lnTo>
                  <a:close/>
                  <a:moveTo>
                    <a:pt x="228600" y="0"/>
                  </a:moveTo>
                  <a:lnTo>
                    <a:pt x="241300" y="0"/>
                  </a:lnTo>
                  <a:lnTo>
                    <a:pt x="241300" y="3175"/>
                  </a:lnTo>
                  <a:lnTo>
                    <a:pt x="228600" y="3175"/>
                  </a:lnTo>
                  <a:close/>
                  <a:moveTo>
                    <a:pt x="254000" y="0"/>
                  </a:moveTo>
                  <a:lnTo>
                    <a:pt x="266700" y="0"/>
                  </a:lnTo>
                  <a:lnTo>
                    <a:pt x="266700" y="3175"/>
                  </a:lnTo>
                  <a:lnTo>
                    <a:pt x="254000" y="3175"/>
                  </a:lnTo>
                  <a:close/>
                  <a:moveTo>
                    <a:pt x="279400" y="0"/>
                  </a:moveTo>
                  <a:lnTo>
                    <a:pt x="292100" y="0"/>
                  </a:lnTo>
                  <a:lnTo>
                    <a:pt x="292100" y="3175"/>
                  </a:lnTo>
                  <a:lnTo>
                    <a:pt x="279400" y="3175"/>
                  </a:lnTo>
                  <a:close/>
                  <a:moveTo>
                    <a:pt x="304800" y="0"/>
                  </a:moveTo>
                  <a:lnTo>
                    <a:pt x="317500" y="0"/>
                  </a:lnTo>
                  <a:lnTo>
                    <a:pt x="317500" y="3175"/>
                  </a:lnTo>
                  <a:lnTo>
                    <a:pt x="304800" y="3175"/>
                  </a:lnTo>
                  <a:close/>
                  <a:moveTo>
                    <a:pt x="330200" y="0"/>
                  </a:moveTo>
                  <a:lnTo>
                    <a:pt x="342900" y="0"/>
                  </a:lnTo>
                  <a:lnTo>
                    <a:pt x="342900" y="3175"/>
                  </a:lnTo>
                  <a:lnTo>
                    <a:pt x="330200" y="3175"/>
                  </a:lnTo>
                  <a:close/>
                  <a:moveTo>
                    <a:pt x="355600" y="0"/>
                  </a:moveTo>
                  <a:lnTo>
                    <a:pt x="368300" y="0"/>
                  </a:lnTo>
                  <a:lnTo>
                    <a:pt x="368300" y="3175"/>
                  </a:lnTo>
                  <a:lnTo>
                    <a:pt x="355600" y="3175"/>
                  </a:lnTo>
                  <a:close/>
                  <a:moveTo>
                    <a:pt x="381000" y="0"/>
                  </a:moveTo>
                  <a:lnTo>
                    <a:pt x="393700" y="0"/>
                  </a:lnTo>
                  <a:lnTo>
                    <a:pt x="393700" y="3175"/>
                  </a:lnTo>
                  <a:lnTo>
                    <a:pt x="381000" y="3175"/>
                  </a:lnTo>
                  <a:close/>
                  <a:moveTo>
                    <a:pt x="406400" y="0"/>
                  </a:moveTo>
                  <a:lnTo>
                    <a:pt x="419100" y="0"/>
                  </a:lnTo>
                  <a:lnTo>
                    <a:pt x="419100" y="3175"/>
                  </a:lnTo>
                  <a:lnTo>
                    <a:pt x="406400" y="3175"/>
                  </a:lnTo>
                  <a:close/>
                  <a:moveTo>
                    <a:pt x="431800" y="0"/>
                  </a:moveTo>
                  <a:lnTo>
                    <a:pt x="444500" y="0"/>
                  </a:lnTo>
                  <a:lnTo>
                    <a:pt x="444500" y="3175"/>
                  </a:lnTo>
                  <a:lnTo>
                    <a:pt x="431800" y="3175"/>
                  </a:lnTo>
                  <a:close/>
                  <a:moveTo>
                    <a:pt x="457200" y="0"/>
                  </a:moveTo>
                  <a:lnTo>
                    <a:pt x="469900" y="0"/>
                  </a:lnTo>
                  <a:lnTo>
                    <a:pt x="469900" y="3175"/>
                  </a:lnTo>
                  <a:lnTo>
                    <a:pt x="457200" y="3175"/>
                  </a:lnTo>
                  <a:close/>
                  <a:moveTo>
                    <a:pt x="482600" y="0"/>
                  </a:moveTo>
                  <a:lnTo>
                    <a:pt x="495300" y="0"/>
                  </a:lnTo>
                  <a:lnTo>
                    <a:pt x="495300" y="3175"/>
                  </a:lnTo>
                  <a:lnTo>
                    <a:pt x="482600" y="3175"/>
                  </a:lnTo>
                  <a:close/>
                  <a:moveTo>
                    <a:pt x="508000" y="0"/>
                  </a:moveTo>
                  <a:lnTo>
                    <a:pt x="520700" y="0"/>
                  </a:lnTo>
                  <a:lnTo>
                    <a:pt x="520700" y="3175"/>
                  </a:lnTo>
                  <a:lnTo>
                    <a:pt x="508000" y="3175"/>
                  </a:lnTo>
                  <a:close/>
                  <a:moveTo>
                    <a:pt x="533400" y="0"/>
                  </a:moveTo>
                  <a:lnTo>
                    <a:pt x="546100" y="0"/>
                  </a:lnTo>
                  <a:lnTo>
                    <a:pt x="546100" y="3175"/>
                  </a:lnTo>
                  <a:lnTo>
                    <a:pt x="533400" y="3175"/>
                  </a:lnTo>
                  <a:close/>
                  <a:moveTo>
                    <a:pt x="558800" y="0"/>
                  </a:moveTo>
                  <a:lnTo>
                    <a:pt x="571500" y="0"/>
                  </a:lnTo>
                  <a:lnTo>
                    <a:pt x="571500" y="3175"/>
                  </a:lnTo>
                  <a:lnTo>
                    <a:pt x="558800" y="3175"/>
                  </a:lnTo>
                  <a:close/>
                  <a:moveTo>
                    <a:pt x="584200" y="0"/>
                  </a:moveTo>
                  <a:lnTo>
                    <a:pt x="596900" y="0"/>
                  </a:lnTo>
                  <a:lnTo>
                    <a:pt x="596900" y="3175"/>
                  </a:lnTo>
                  <a:lnTo>
                    <a:pt x="584200" y="3175"/>
                  </a:lnTo>
                  <a:close/>
                  <a:moveTo>
                    <a:pt x="609600" y="0"/>
                  </a:moveTo>
                  <a:lnTo>
                    <a:pt x="622300" y="0"/>
                  </a:lnTo>
                  <a:lnTo>
                    <a:pt x="622300" y="3175"/>
                  </a:lnTo>
                  <a:lnTo>
                    <a:pt x="609600" y="3175"/>
                  </a:lnTo>
                  <a:close/>
                  <a:moveTo>
                    <a:pt x="635000" y="0"/>
                  </a:moveTo>
                  <a:lnTo>
                    <a:pt x="647700" y="0"/>
                  </a:lnTo>
                  <a:lnTo>
                    <a:pt x="647700" y="3175"/>
                  </a:lnTo>
                  <a:lnTo>
                    <a:pt x="635000" y="3175"/>
                  </a:lnTo>
                  <a:close/>
                  <a:moveTo>
                    <a:pt x="660400" y="0"/>
                  </a:moveTo>
                  <a:lnTo>
                    <a:pt x="673100" y="0"/>
                  </a:lnTo>
                  <a:lnTo>
                    <a:pt x="673100" y="3175"/>
                  </a:lnTo>
                  <a:lnTo>
                    <a:pt x="660400" y="3175"/>
                  </a:lnTo>
                  <a:close/>
                  <a:moveTo>
                    <a:pt x="685800" y="0"/>
                  </a:moveTo>
                  <a:lnTo>
                    <a:pt x="698500" y="0"/>
                  </a:lnTo>
                  <a:lnTo>
                    <a:pt x="698500" y="3175"/>
                  </a:lnTo>
                  <a:lnTo>
                    <a:pt x="685800" y="3175"/>
                  </a:lnTo>
                  <a:close/>
                  <a:moveTo>
                    <a:pt x="711200" y="0"/>
                  </a:moveTo>
                  <a:lnTo>
                    <a:pt x="723900" y="0"/>
                  </a:lnTo>
                  <a:lnTo>
                    <a:pt x="723900" y="3175"/>
                  </a:lnTo>
                  <a:lnTo>
                    <a:pt x="711200" y="3175"/>
                  </a:lnTo>
                  <a:close/>
                  <a:moveTo>
                    <a:pt x="736600" y="0"/>
                  </a:moveTo>
                  <a:lnTo>
                    <a:pt x="749300" y="0"/>
                  </a:lnTo>
                  <a:lnTo>
                    <a:pt x="749300" y="3175"/>
                  </a:lnTo>
                  <a:lnTo>
                    <a:pt x="736600" y="3175"/>
                  </a:lnTo>
                  <a:close/>
                  <a:moveTo>
                    <a:pt x="762000" y="0"/>
                  </a:moveTo>
                  <a:lnTo>
                    <a:pt x="774700" y="0"/>
                  </a:lnTo>
                  <a:lnTo>
                    <a:pt x="774700" y="3175"/>
                  </a:lnTo>
                  <a:lnTo>
                    <a:pt x="762000" y="3175"/>
                  </a:lnTo>
                  <a:close/>
                  <a:moveTo>
                    <a:pt x="787400" y="0"/>
                  </a:moveTo>
                  <a:lnTo>
                    <a:pt x="800100" y="0"/>
                  </a:lnTo>
                  <a:lnTo>
                    <a:pt x="800100" y="3175"/>
                  </a:lnTo>
                  <a:lnTo>
                    <a:pt x="787400" y="3175"/>
                  </a:lnTo>
                  <a:close/>
                  <a:moveTo>
                    <a:pt x="812800" y="0"/>
                  </a:moveTo>
                  <a:lnTo>
                    <a:pt x="825500" y="0"/>
                  </a:lnTo>
                  <a:lnTo>
                    <a:pt x="825500" y="3175"/>
                  </a:lnTo>
                  <a:lnTo>
                    <a:pt x="812800" y="3175"/>
                  </a:lnTo>
                  <a:close/>
                  <a:moveTo>
                    <a:pt x="838200" y="0"/>
                  </a:moveTo>
                  <a:lnTo>
                    <a:pt x="850900" y="0"/>
                  </a:lnTo>
                  <a:lnTo>
                    <a:pt x="850900" y="3175"/>
                  </a:lnTo>
                  <a:lnTo>
                    <a:pt x="838200" y="3175"/>
                  </a:lnTo>
                  <a:close/>
                  <a:moveTo>
                    <a:pt x="863600" y="0"/>
                  </a:moveTo>
                  <a:lnTo>
                    <a:pt x="876300" y="0"/>
                  </a:lnTo>
                  <a:lnTo>
                    <a:pt x="876300" y="3175"/>
                  </a:lnTo>
                  <a:lnTo>
                    <a:pt x="863600" y="3175"/>
                  </a:lnTo>
                  <a:close/>
                  <a:moveTo>
                    <a:pt x="889000" y="0"/>
                  </a:moveTo>
                  <a:lnTo>
                    <a:pt x="901700" y="0"/>
                  </a:lnTo>
                  <a:lnTo>
                    <a:pt x="901700" y="3175"/>
                  </a:lnTo>
                  <a:lnTo>
                    <a:pt x="889000" y="3175"/>
                  </a:lnTo>
                  <a:close/>
                  <a:moveTo>
                    <a:pt x="914400" y="0"/>
                  </a:moveTo>
                  <a:lnTo>
                    <a:pt x="927100" y="0"/>
                  </a:lnTo>
                  <a:lnTo>
                    <a:pt x="927100" y="3175"/>
                  </a:lnTo>
                  <a:lnTo>
                    <a:pt x="914400" y="3175"/>
                  </a:lnTo>
                  <a:close/>
                  <a:moveTo>
                    <a:pt x="939800" y="0"/>
                  </a:moveTo>
                  <a:lnTo>
                    <a:pt x="952500" y="0"/>
                  </a:lnTo>
                  <a:lnTo>
                    <a:pt x="952500" y="3175"/>
                  </a:lnTo>
                  <a:lnTo>
                    <a:pt x="939800" y="3175"/>
                  </a:lnTo>
                  <a:close/>
                  <a:moveTo>
                    <a:pt x="965200" y="0"/>
                  </a:moveTo>
                  <a:lnTo>
                    <a:pt x="977900" y="0"/>
                  </a:lnTo>
                  <a:lnTo>
                    <a:pt x="977900" y="3175"/>
                  </a:lnTo>
                  <a:lnTo>
                    <a:pt x="965200" y="3175"/>
                  </a:lnTo>
                  <a:close/>
                  <a:moveTo>
                    <a:pt x="990600" y="0"/>
                  </a:moveTo>
                  <a:lnTo>
                    <a:pt x="1003300" y="0"/>
                  </a:lnTo>
                  <a:lnTo>
                    <a:pt x="1003300" y="3175"/>
                  </a:lnTo>
                  <a:lnTo>
                    <a:pt x="990600" y="3175"/>
                  </a:lnTo>
                  <a:close/>
                  <a:moveTo>
                    <a:pt x="1016000" y="0"/>
                  </a:moveTo>
                  <a:lnTo>
                    <a:pt x="1028700" y="0"/>
                  </a:lnTo>
                  <a:lnTo>
                    <a:pt x="1028700" y="3175"/>
                  </a:lnTo>
                  <a:lnTo>
                    <a:pt x="1016000" y="3175"/>
                  </a:lnTo>
                  <a:close/>
                  <a:moveTo>
                    <a:pt x="1041400" y="0"/>
                  </a:moveTo>
                  <a:lnTo>
                    <a:pt x="1054100" y="0"/>
                  </a:lnTo>
                  <a:lnTo>
                    <a:pt x="1054100" y="3175"/>
                  </a:lnTo>
                  <a:lnTo>
                    <a:pt x="1041400" y="3175"/>
                  </a:lnTo>
                  <a:close/>
                  <a:moveTo>
                    <a:pt x="1066800" y="0"/>
                  </a:moveTo>
                  <a:lnTo>
                    <a:pt x="1079500" y="0"/>
                  </a:lnTo>
                  <a:lnTo>
                    <a:pt x="1079500" y="3175"/>
                  </a:lnTo>
                  <a:lnTo>
                    <a:pt x="1066800" y="3175"/>
                  </a:lnTo>
                  <a:close/>
                  <a:moveTo>
                    <a:pt x="1092200" y="0"/>
                  </a:moveTo>
                  <a:lnTo>
                    <a:pt x="1104900" y="0"/>
                  </a:lnTo>
                  <a:lnTo>
                    <a:pt x="1104900" y="3175"/>
                  </a:lnTo>
                  <a:lnTo>
                    <a:pt x="1092200" y="3175"/>
                  </a:lnTo>
                  <a:close/>
                  <a:moveTo>
                    <a:pt x="1117600" y="0"/>
                  </a:moveTo>
                  <a:lnTo>
                    <a:pt x="1130300" y="0"/>
                  </a:lnTo>
                  <a:lnTo>
                    <a:pt x="1130300" y="3175"/>
                  </a:lnTo>
                  <a:lnTo>
                    <a:pt x="1117600" y="3175"/>
                  </a:lnTo>
                  <a:close/>
                  <a:moveTo>
                    <a:pt x="1143000" y="0"/>
                  </a:moveTo>
                  <a:lnTo>
                    <a:pt x="1155700" y="0"/>
                  </a:lnTo>
                  <a:lnTo>
                    <a:pt x="1155700" y="3175"/>
                  </a:lnTo>
                  <a:lnTo>
                    <a:pt x="1143000" y="3175"/>
                  </a:lnTo>
                  <a:close/>
                  <a:moveTo>
                    <a:pt x="1168400" y="0"/>
                  </a:moveTo>
                  <a:lnTo>
                    <a:pt x="1181100" y="0"/>
                  </a:lnTo>
                  <a:lnTo>
                    <a:pt x="1181100" y="3175"/>
                  </a:lnTo>
                  <a:lnTo>
                    <a:pt x="1168400" y="3175"/>
                  </a:lnTo>
                  <a:close/>
                  <a:moveTo>
                    <a:pt x="1193800" y="0"/>
                  </a:moveTo>
                  <a:lnTo>
                    <a:pt x="1206500" y="0"/>
                  </a:lnTo>
                  <a:lnTo>
                    <a:pt x="1206500" y="3175"/>
                  </a:lnTo>
                  <a:lnTo>
                    <a:pt x="1193800" y="3175"/>
                  </a:lnTo>
                  <a:close/>
                  <a:moveTo>
                    <a:pt x="1219200" y="0"/>
                  </a:moveTo>
                  <a:lnTo>
                    <a:pt x="1231900" y="0"/>
                  </a:lnTo>
                  <a:lnTo>
                    <a:pt x="1231900" y="3175"/>
                  </a:lnTo>
                  <a:lnTo>
                    <a:pt x="1219200" y="3175"/>
                  </a:lnTo>
                  <a:close/>
                  <a:moveTo>
                    <a:pt x="1244600" y="0"/>
                  </a:moveTo>
                  <a:lnTo>
                    <a:pt x="1257300" y="0"/>
                  </a:lnTo>
                  <a:lnTo>
                    <a:pt x="1257300" y="3175"/>
                  </a:lnTo>
                  <a:lnTo>
                    <a:pt x="1244600" y="3175"/>
                  </a:lnTo>
                  <a:close/>
                  <a:moveTo>
                    <a:pt x="1270000" y="0"/>
                  </a:moveTo>
                  <a:lnTo>
                    <a:pt x="1282700" y="0"/>
                  </a:lnTo>
                  <a:lnTo>
                    <a:pt x="1282700" y="3175"/>
                  </a:lnTo>
                  <a:lnTo>
                    <a:pt x="1270000" y="3175"/>
                  </a:lnTo>
                  <a:close/>
                  <a:moveTo>
                    <a:pt x="1295400" y="0"/>
                  </a:moveTo>
                  <a:lnTo>
                    <a:pt x="1308100" y="0"/>
                  </a:lnTo>
                  <a:lnTo>
                    <a:pt x="1308100" y="3175"/>
                  </a:lnTo>
                  <a:lnTo>
                    <a:pt x="1295400" y="3175"/>
                  </a:lnTo>
                  <a:close/>
                  <a:moveTo>
                    <a:pt x="1320800" y="0"/>
                  </a:moveTo>
                  <a:lnTo>
                    <a:pt x="1333500" y="0"/>
                  </a:lnTo>
                  <a:lnTo>
                    <a:pt x="1333500" y="3175"/>
                  </a:lnTo>
                  <a:lnTo>
                    <a:pt x="1320800" y="3175"/>
                  </a:lnTo>
                  <a:close/>
                  <a:moveTo>
                    <a:pt x="1346200" y="0"/>
                  </a:moveTo>
                  <a:lnTo>
                    <a:pt x="1358900" y="0"/>
                  </a:lnTo>
                  <a:lnTo>
                    <a:pt x="1358900" y="3175"/>
                  </a:lnTo>
                  <a:lnTo>
                    <a:pt x="1346200" y="3175"/>
                  </a:lnTo>
                  <a:close/>
                  <a:moveTo>
                    <a:pt x="1371600" y="0"/>
                  </a:moveTo>
                  <a:lnTo>
                    <a:pt x="1384300" y="0"/>
                  </a:lnTo>
                  <a:lnTo>
                    <a:pt x="1384300" y="3175"/>
                  </a:lnTo>
                  <a:lnTo>
                    <a:pt x="1371600" y="3175"/>
                  </a:lnTo>
                  <a:close/>
                  <a:moveTo>
                    <a:pt x="1397000" y="0"/>
                  </a:moveTo>
                  <a:lnTo>
                    <a:pt x="1409700" y="0"/>
                  </a:lnTo>
                  <a:lnTo>
                    <a:pt x="1409700" y="3175"/>
                  </a:lnTo>
                  <a:lnTo>
                    <a:pt x="1397000" y="3175"/>
                  </a:lnTo>
                  <a:close/>
                  <a:moveTo>
                    <a:pt x="1422400" y="0"/>
                  </a:moveTo>
                  <a:lnTo>
                    <a:pt x="1435100" y="0"/>
                  </a:lnTo>
                  <a:lnTo>
                    <a:pt x="1435100" y="3175"/>
                  </a:lnTo>
                  <a:lnTo>
                    <a:pt x="1422400" y="3175"/>
                  </a:lnTo>
                  <a:close/>
                  <a:moveTo>
                    <a:pt x="1447800" y="0"/>
                  </a:moveTo>
                  <a:lnTo>
                    <a:pt x="1460500" y="0"/>
                  </a:lnTo>
                  <a:lnTo>
                    <a:pt x="1460500" y="3175"/>
                  </a:lnTo>
                  <a:lnTo>
                    <a:pt x="1447800" y="3175"/>
                  </a:lnTo>
                  <a:close/>
                  <a:moveTo>
                    <a:pt x="1473200" y="0"/>
                  </a:moveTo>
                  <a:lnTo>
                    <a:pt x="1485900" y="0"/>
                  </a:lnTo>
                  <a:lnTo>
                    <a:pt x="1485900" y="3175"/>
                  </a:lnTo>
                  <a:lnTo>
                    <a:pt x="1473200" y="3175"/>
                  </a:lnTo>
                  <a:close/>
                  <a:moveTo>
                    <a:pt x="1498600" y="0"/>
                  </a:moveTo>
                  <a:lnTo>
                    <a:pt x="1511300" y="0"/>
                  </a:lnTo>
                  <a:lnTo>
                    <a:pt x="1511300" y="3175"/>
                  </a:lnTo>
                  <a:lnTo>
                    <a:pt x="1498600" y="3175"/>
                  </a:lnTo>
                  <a:close/>
                  <a:moveTo>
                    <a:pt x="1524000" y="0"/>
                  </a:moveTo>
                  <a:lnTo>
                    <a:pt x="1536700" y="0"/>
                  </a:lnTo>
                  <a:lnTo>
                    <a:pt x="1536700" y="3175"/>
                  </a:lnTo>
                  <a:lnTo>
                    <a:pt x="1524000" y="3175"/>
                  </a:lnTo>
                  <a:close/>
                  <a:moveTo>
                    <a:pt x="1549400" y="0"/>
                  </a:moveTo>
                  <a:lnTo>
                    <a:pt x="1562100" y="0"/>
                  </a:lnTo>
                  <a:lnTo>
                    <a:pt x="1562100" y="3175"/>
                  </a:lnTo>
                  <a:lnTo>
                    <a:pt x="1549400" y="3175"/>
                  </a:lnTo>
                  <a:close/>
                  <a:moveTo>
                    <a:pt x="1574800" y="0"/>
                  </a:moveTo>
                  <a:lnTo>
                    <a:pt x="1587500" y="0"/>
                  </a:lnTo>
                  <a:lnTo>
                    <a:pt x="1587500" y="3175"/>
                  </a:lnTo>
                  <a:lnTo>
                    <a:pt x="1574800" y="3175"/>
                  </a:lnTo>
                  <a:close/>
                  <a:moveTo>
                    <a:pt x="1600200" y="0"/>
                  </a:moveTo>
                  <a:lnTo>
                    <a:pt x="1612900" y="0"/>
                  </a:lnTo>
                  <a:lnTo>
                    <a:pt x="1612900" y="3175"/>
                  </a:lnTo>
                  <a:lnTo>
                    <a:pt x="1600200" y="3175"/>
                  </a:lnTo>
                  <a:close/>
                  <a:moveTo>
                    <a:pt x="1625600" y="0"/>
                  </a:moveTo>
                  <a:lnTo>
                    <a:pt x="1638300" y="0"/>
                  </a:lnTo>
                  <a:lnTo>
                    <a:pt x="1638300" y="3175"/>
                  </a:lnTo>
                  <a:lnTo>
                    <a:pt x="1625600" y="3175"/>
                  </a:lnTo>
                  <a:close/>
                  <a:moveTo>
                    <a:pt x="1651000" y="0"/>
                  </a:moveTo>
                  <a:lnTo>
                    <a:pt x="1663700" y="0"/>
                  </a:lnTo>
                  <a:lnTo>
                    <a:pt x="1663700" y="3175"/>
                  </a:lnTo>
                  <a:lnTo>
                    <a:pt x="1651000" y="3175"/>
                  </a:lnTo>
                  <a:close/>
                  <a:moveTo>
                    <a:pt x="1676400" y="0"/>
                  </a:moveTo>
                  <a:lnTo>
                    <a:pt x="1689100" y="0"/>
                  </a:lnTo>
                  <a:lnTo>
                    <a:pt x="1689100" y="3175"/>
                  </a:lnTo>
                  <a:lnTo>
                    <a:pt x="1676400" y="3175"/>
                  </a:lnTo>
                  <a:close/>
                  <a:moveTo>
                    <a:pt x="1701800" y="0"/>
                  </a:moveTo>
                  <a:lnTo>
                    <a:pt x="1714500" y="0"/>
                  </a:lnTo>
                  <a:lnTo>
                    <a:pt x="1714500" y="3175"/>
                  </a:lnTo>
                  <a:lnTo>
                    <a:pt x="1701800" y="3175"/>
                  </a:lnTo>
                  <a:close/>
                  <a:moveTo>
                    <a:pt x="1727200" y="0"/>
                  </a:moveTo>
                  <a:lnTo>
                    <a:pt x="1739900" y="0"/>
                  </a:lnTo>
                  <a:lnTo>
                    <a:pt x="1739900" y="3175"/>
                  </a:lnTo>
                  <a:lnTo>
                    <a:pt x="1727200" y="3175"/>
                  </a:lnTo>
                  <a:close/>
                  <a:moveTo>
                    <a:pt x="1752600" y="0"/>
                  </a:moveTo>
                  <a:lnTo>
                    <a:pt x="1765300" y="0"/>
                  </a:lnTo>
                  <a:lnTo>
                    <a:pt x="1765300" y="3175"/>
                  </a:lnTo>
                  <a:lnTo>
                    <a:pt x="1752600" y="3175"/>
                  </a:lnTo>
                  <a:close/>
                  <a:moveTo>
                    <a:pt x="1778000" y="0"/>
                  </a:moveTo>
                  <a:lnTo>
                    <a:pt x="1790700" y="0"/>
                  </a:lnTo>
                  <a:lnTo>
                    <a:pt x="1790700" y="3175"/>
                  </a:lnTo>
                  <a:lnTo>
                    <a:pt x="1778000" y="3175"/>
                  </a:lnTo>
                  <a:close/>
                  <a:moveTo>
                    <a:pt x="1803400" y="0"/>
                  </a:moveTo>
                  <a:lnTo>
                    <a:pt x="1816100" y="0"/>
                  </a:lnTo>
                  <a:lnTo>
                    <a:pt x="1816100" y="3175"/>
                  </a:lnTo>
                  <a:lnTo>
                    <a:pt x="1803400" y="3175"/>
                  </a:lnTo>
                  <a:close/>
                  <a:moveTo>
                    <a:pt x="1828800" y="0"/>
                  </a:moveTo>
                  <a:lnTo>
                    <a:pt x="1841500" y="0"/>
                  </a:lnTo>
                  <a:lnTo>
                    <a:pt x="1841500" y="3175"/>
                  </a:lnTo>
                  <a:lnTo>
                    <a:pt x="1828800" y="3175"/>
                  </a:lnTo>
                  <a:close/>
                  <a:moveTo>
                    <a:pt x="1854200" y="0"/>
                  </a:moveTo>
                  <a:lnTo>
                    <a:pt x="1866900" y="0"/>
                  </a:lnTo>
                  <a:lnTo>
                    <a:pt x="1866900" y="3175"/>
                  </a:lnTo>
                  <a:lnTo>
                    <a:pt x="1854200" y="3175"/>
                  </a:lnTo>
                  <a:close/>
                  <a:moveTo>
                    <a:pt x="1879600" y="0"/>
                  </a:moveTo>
                  <a:lnTo>
                    <a:pt x="1892300" y="0"/>
                  </a:lnTo>
                  <a:lnTo>
                    <a:pt x="1892300" y="3175"/>
                  </a:lnTo>
                  <a:lnTo>
                    <a:pt x="1879600" y="3175"/>
                  </a:lnTo>
                  <a:close/>
                  <a:moveTo>
                    <a:pt x="1905000" y="0"/>
                  </a:moveTo>
                  <a:lnTo>
                    <a:pt x="1917700" y="0"/>
                  </a:lnTo>
                  <a:lnTo>
                    <a:pt x="1917700" y="3175"/>
                  </a:lnTo>
                  <a:lnTo>
                    <a:pt x="1905000" y="3175"/>
                  </a:lnTo>
                  <a:close/>
                  <a:moveTo>
                    <a:pt x="1930400" y="0"/>
                  </a:moveTo>
                  <a:lnTo>
                    <a:pt x="1943100" y="0"/>
                  </a:lnTo>
                  <a:lnTo>
                    <a:pt x="1943100" y="3175"/>
                  </a:lnTo>
                  <a:lnTo>
                    <a:pt x="1930400" y="3175"/>
                  </a:lnTo>
                  <a:close/>
                  <a:moveTo>
                    <a:pt x="1955800" y="0"/>
                  </a:moveTo>
                  <a:lnTo>
                    <a:pt x="1968500" y="0"/>
                  </a:lnTo>
                  <a:lnTo>
                    <a:pt x="1968500" y="3175"/>
                  </a:lnTo>
                  <a:lnTo>
                    <a:pt x="1955800" y="3175"/>
                  </a:lnTo>
                  <a:close/>
                  <a:moveTo>
                    <a:pt x="1981200" y="0"/>
                  </a:moveTo>
                  <a:lnTo>
                    <a:pt x="1993900" y="0"/>
                  </a:lnTo>
                  <a:lnTo>
                    <a:pt x="1993900" y="3175"/>
                  </a:lnTo>
                  <a:lnTo>
                    <a:pt x="1981200" y="3175"/>
                  </a:lnTo>
                  <a:close/>
                  <a:moveTo>
                    <a:pt x="2006600" y="0"/>
                  </a:moveTo>
                  <a:lnTo>
                    <a:pt x="2019300" y="0"/>
                  </a:lnTo>
                  <a:lnTo>
                    <a:pt x="2019300" y="3175"/>
                  </a:lnTo>
                  <a:lnTo>
                    <a:pt x="2006600" y="3175"/>
                  </a:lnTo>
                  <a:close/>
                  <a:moveTo>
                    <a:pt x="2032000" y="0"/>
                  </a:moveTo>
                  <a:lnTo>
                    <a:pt x="2044700" y="0"/>
                  </a:lnTo>
                  <a:lnTo>
                    <a:pt x="2044700" y="3175"/>
                  </a:lnTo>
                  <a:lnTo>
                    <a:pt x="2032000" y="3175"/>
                  </a:lnTo>
                  <a:close/>
                  <a:moveTo>
                    <a:pt x="2057400" y="0"/>
                  </a:moveTo>
                  <a:lnTo>
                    <a:pt x="2070100" y="0"/>
                  </a:lnTo>
                  <a:lnTo>
                    <a:pt x="2070100" y="3175"/>
                  </a:lnTo>
                  <a:lnTo>
                    <a:pt x="2057400" y="3175"/>
                  </a:lnTo>
                  <a:close/>
                  <a:moveTo>
                    <a:pt x="2082800" y="0"/>
                  </a:moveTo>
                  <a:lnTo>
                    <a:pt x="2095500" y="0"/>
                  </a:lnTo>
                  <a:lnTo>
                    <a:pt x="2095500" y="3175"/>
                  </a:lnTo>
                  <a:lnTo>
                    <a:pt x="2082800" y="3175"/>
                  </a:lnTo>
                  <a:close/>
                  <a:moveTo>
                    <a:pt x="2108200" y="0"/>
                  </a:moveTo>
                  <a:lnTo>
                    <a:pt x="2120900" y="0"/>
                  </a:lnTo>
                  <a:lnTo>
                    <a:pt x="2120900" y="3175"/>
                  </a:lnTo>
                  <a:lnTo>
                    <a:pt x="2108200" y="3175"/>
                  </a:lnTo>
                  <a:close/>
                  <a:moveTo>
                    <a:pt x="2133600" y="0"/>
                  </a:moveTo>
                  <a:lnTo>
                    <a:pt x="2146300" y="0"/>
                  </a:lnTo>
                  <a:lnTo>
                    <a:pt x="2146300" y="3175"/>
                  </a:lnTo>
                  <a:lnTo>
                    <a:pt x="2133600" y="3175"/>
                  </a:lnTo>
                  <a:close/>
                  <a:moveTo>
                    <a:pt x="2159000" y="0"/>
                  </a:moveTo>
                  <a:lnTo>
                    <a:pt x="2171700" y="0"/>
                  </a:lnTo>
                  <a:lnTo>
                    <a:pt x="2171700" y="3175"/>
                  </a:lnTo>
                  <a:lnTo>
                    <a:pt x="2159000" y="3175"/>
                  </a:lnTo>
                  <a:close/>
                  <a:moveTo>
                    <a:pt x="2184400" y="0"/>
                  </a:moveTo>
                  <a:lnTo>
                    <a:pt x="2197100" y="0"/>
                  </a:lnTo>
                  <a:lnTo>
                    <a:pt x="2197100" y="3175"/>
                  </a:lnTo>
                  <a:lnTo>
                    <a:pt x="2184400" y="3175"/>
                  </a:lnTo>
                  <a:close/>
                  <a:moveTo>
                    <a:pt x="2209800" y="0"/>
                  </a:moveTo>
                  <a:lnTo>
                    <a:pt x="2222500" y="0"/>
                  </a:lnTo>
                  <a:lnTo>
                    <a:pt x="2222500" y="3175"/>
                  </a:lnTo>
                  <a:lnTo>
                    <a:pt x="2209800" y="3175"/>
                  </a:lnTo>
                  <a:close/>
                  <a:moveTo>
                    <a:pt x="2235200" y="0"/>
                  </a:moveTo>
                  <a:lnTo>
                    <a:pt x="2247900" y="0"/>
                  </a:lnTo>
                  <a:lnTo>
                    <a:pt x="2247900" y="3175"/>
                  </a:lnTo>
                  <a:lnTo>
                    <a:pt x="2235200" y="3175"/>
                  </a:lnTo>
                  <a:close/>
                  <a:moveTo>
                    <a:pt x="2260600" y="0"/>
                  </a:moveTo>
                  <a:lnTo>
                    <a:pt x="2272538" y="0"/>
                  </a:lnTo>
                  <a:lnTo>
                    <a:pt x="2272538" y="3175"/>
                  </a:lnTo>
                  <a:lnTo>
                    <a:pt x="2260600" y="3175"/>
                  </a:lnTo>
                  <a:close/>
                  <a:moveTo>
                    <a:pt x="0" y="0"/>
                  </a:moveTo>
                  <a:lnTo>
                    <a:pt x="12700" y="0"/>
                  </a:lnTo>
                  <a:lnTo>
                    <a:pt x="12700" y="3175"/>
                  </a:lnTo>
                  <a:lnTo>
                    <a:pt x="0" y="3175"/>
                  </a:lnTo>
                  <a:close/>
                </a:path>
              </a:pathLst>
            </a:custGeom>
            <a:solidFill>
              <a:srgbClr val="000000"/>
            </a:solidFill>
          </p:spPr>
        </p:sp>
      </p:grpSp>
      <p:grpSp>
        <p:nvGrpSpPr>
          <p:cNvPr name="Group 57" id="57"/>
          <p:cNvGrpSpPr>
            <a:grpSpLocks noChangeAspect="true"/>
          </p:cNvGrpSpPr>
          <p:nvPr/>
        </p:nvGrpSpPr>
        <p:grpSpPr>
          <a:xfrm rot="0">
            <a:off x="-63503" y="4274506"/>
            <a:ext cx="21511003" cy="222999"/>
            <a:chOff x="0" y="0"/>
            <a:chExt cx="21511006" cy="222999"/>
          </a:xfrm>
        </p:grpSpPr>
        <p:sp>
          <p:nvSpPr>
            <p:cNvPr name="Freeform 58" id="58"/>
            <p:cNvSpPr/>
            <p:nvPr/>
          </p:nvSpPr>
          <p:spPr>
            <a:xfrm flipH="false" flipV="false" rot="0">
              <a:off x="71882" y="106045"/>
              <a:ext cx="10680700" cy="3175"/>
            </a:xfrm>
            <a:custGeom>
              <a:avLst/>
              <a:gdLst/>
              <a:ahLst/>
              <a:cxnLst/>
              <a:rect r="r" b="b" t="t" l="l"/>
              <a:pathLst>
                <a:path h="3175" w="10680700">
                  <a:moveTo>
                    <a:pt x="0" y="0"/>
                  </a:moveTo>
                  <a:lnTo>
                    <a:pt x="0" y="3175"/>
                  </a:lnTo>
                  <a:lnTo>
                    <a:pt x="12700" y="3175"/>
                  </a:lnTo>
                  <a:lnTo>
                    <a:pt x="12700" y="0"/>
                  </a:lnTo>
                  <a:close/>
                  <a:moveTo>
                    <a:pt x="25400" y="0"/>
                  </a:moveTo>
                  <a:lnTo>
                    <a:pt x="25400" y="3175"/>
                  </a:lnTo>
                  <a:lnTo>
                    <a:pt x="38100" y="3175"/>
                  </a:lnTo>
                  <a:lnTo>
                    <a:pt x="38100" y="0"/>
                  </a:lnTo>
                  <a:close/>
                  <a:moveTo>
                    <a:pt x="50800" y="0"/>
                  </a:moveTo>
                  <a:lnTo>
                    <a:pt x="50800" y="3175"/>
                  </a:lnTo>
                  <a:lnTo>
                    <a:pt x="63500" y="3175"/>
                  </a:lnTo>
                  <a:lnTo>
                    <a:pt x="63500" y="0"/>
                  </a:lnTo>
                  <a:close/>
                  <a:moveTo>
                    <a:pt x="76200" y="0"/>
                  </a:moveTo>
                  <a:lnTo>
                    <a:pt x="76200" y="3175"/>
                  </a:lnTo>
                  <a:lnTo>
                    <a:pt x="88900" y="3175"/>
                  </a:lnTo>
                  <a:lnTo>
                    <a:pt x="88900" y="0"/>
                  </a:lnTo>
                  <a:close/>
                  <a:moveTo>
                    <a:pt x="101600" y="0"/>
                  </a:moveTo>
                  <a:lnTo>
                    <a:pt x="101600" y="3175"/>
                  </a:lnTo>
                  <a:lnTo>
                    <a:pt x="114300" y="3175"/>
                  </a:lnTo>
                  <a:lnTo>
                    <a:pt x="114300" y="0"/>
                  </a:lnTo>
                  <a:close/>
                  <a:moveTo>
                    <a:pt x="127000" y="0"/>
                  </a:moveTo>
                  <a:lnTo>
                    <a:pt x="127000" y="3175"/>
                  </a:lnTo>
                  <a:lnTo>
                    <a:pt x="139700" y="3175"/>
                  </a:lnTo>
                  <a:lnTo>
                    <a:pt x="139700" y="0"/>
                  </a:lnTo>
                  <a:close/>
                  <a:moveTo>
                    <a:pt x="152400" y="0"/>
                  </a:moveTo>
                  <a:lnTo>
                    <a:pt x="152400" y="3175"/>
                  </a:lnTo>
                  <a:lnTo>
                    <a:pt x="165100" y="3175"/>
                  </a:lnTo>
                  <a:lnTo>
                    <a:pt x="165100" y="0"/>
                  </a:lnTo>
                  <a:close/>
                  <a:moveTo>
                    <a:pt x="177800" y="0"/>
                  </a:moveTo>
                  <a:lnTo>
                    <a:pt x="177800" y="3175"/>
                  </a:lnTo>
                  <a:lnTo>
                    <a:pt x="190500" y="3175"/>
                  </a:lnTo>
                  <a:lnTo>
                    <a:pt x="190500" y="0"/>
                  </a:lnTo>
                  <a:close/>
                  <a:moveTo>
                    <a:pt x="203200" y="0"/>
                  </a:moveTo>
                  <a:lnTo>
                    <a:pt x="203200" y="3175"/>
                  </a:lnTo>
                  <a:lnTo>
                    <a:pt x="215900" y="3175"/>
                  </a:lnTo>
                  <a:lnTo>
                    <a:pt x="215900" y="0"/>
                  </a:lnTo>
                  <a:close/>
                  <a:moveTo>
                    <a:pt x="228600" y="0"/>
                  </a:moveTo>
                  <a:lnTo>
                    <a:pt x="228600" y="3175"/>
                  </a:lnTo>
                  <a:lnTo>
                    <a:pt x="241300" y="3175"/>
                  </a:lnTo>
                  <a:lnTo>
                    <a:pt x="241300" y="0"/>
                  </a:lnTo>
                  <a:close/>
                  <a:moveTo>
                    <a:pt x="254000" y="0"/>
                  </a:moveTo>
                  <a:lnTo>
                    <a:pt x="254000" y="3175"/>
                  </a:lnTo>
                  <a:lnTo>
                    <a:pt x="266700" y="3175"/>
                  </a:lnTo>
                  <a:lnTo>
                    <a:pt x="266700" y="0"/>
                  </a:lnTo>
                  <a:close/>
                  <a:moveTo>
                    <a:pt x="279400" y="0"/>
                  </a:moveTo>
                  <a:lnTo>
                    <a:pt x="279400" y="3175"/>
                  </a:lnTo>
                  <a:lnTo>
                    <a:pt x="292100" y="3175"/>
                  </a:lnTo>
                  <a:lnTo>
                    <a:pt x="292100" y="0"/>
                  </a:lnTo>
                  <a:close/>
                  <a:moveTo>
                    <a:pt x="304800" y="0"/>
                  </a:moveTo>
                  <a:lnTo>
                    <a:pt x="304800" y="3175"/>
                  </a:lnTo>
                  <a:lnTo>
                    <a:pt x="317500" y="3175"/>
                  </a:lnTo>
                  <a:lnTo>
                    <a:pt x="317500" y="0"/>
                  </a:lnTo>
                  <a:close/>
                  <a:moveTo>
                    <a:pt x="330200" y="0"/>
                  </a:moveTo>
                  <a:lnTo>
                    <a:pt x="330200" y="3175"/>
                  </a:lnTo>
                  <a:lnTo>
                    <a:pt x="342900" y="3175"/>
                  </a:lnTo>
                  <a:lnTo>
                    <a:pt x="342900" y="0"/>
                  </a:lnTo>
                  <a:close/>
                  <a:moveTo>
                    <a:pt x="355600" y="0"/>
                  </a:moveTo>
                  <a:lnTo>
                    <a:pt x="355600" y="3175"/>
                  </a:lnTo>
                  <a:lnTo>
                    <a:pt x="368300" y="3175"/>
                  </a:lnTo>
                  <a:lnTo>
                    <a:pt x="368300" y="0"/>
                  </a:lnTo>
                  <a:close/>
                  <a:moveTo>
                    <a:pt x="381000" y="0"/>
                  </a:moveTo>
                  <a:lnTo>
                    <a:pt x="381000" y="3175"/>
                  </a:lnTo>
                  <a:lnTo>
                    <a:pt x="393700" y="3175"/>
                  </a:lnTo>
                  <a:lnTo>
                    <a:pt x="393700" y="0"/>
                  </a:lnTo>
                  <a:close/>
                  <a:moveTo>
                    <a:pt x="406400" y="0"/>
                  </a:moveTo>
                  <a:lnTo>
                    <a:pt x="406400" y="3175"/>
                  </a:lnTo>
                  <a:lnTo>
                    <a:pt x="419100" y="3175"/>
                  </a:lnTo>
                  <a:lnTo>
                    <a:pt x="419100" y="0"/>
                  </a:lnTo>
                  <a:close/>
                  <a:moveTo>
                    <a:pt x="431800" y="0"/>
                  </a:moveTo>
                  <a:lnTo>
                    <a:pt x="431800" y="3175"/>
                  </a:lnTo>
                  <a:lnTo>
                    <a:pt x="444500" y="3175"/>
                  </a:lnTo>
                  <a:lnTo>
                    <a:pt x="444500" y="0"/>
                  </a:lnTo>
                  <a:close/>
                  <a:moveTo>
                    <a:pt x="457200" y="0"/>
                  </a:moveTo>
                  <a:lnTo>
                    <a:pt x="457200" y="3175"/>
                  </a:lnTo>
                  <a:lnTo>
                    <a:pt x="469900" y="3175"/>
                  </a:lnTo>
                  <a:lnTo>
                    <a:pt x="469900" y="0"/>
                  </a:lnTo>
                  <a:close/>
                  <a:moveTo>
                    <a:pt x="482600" y="0"/>
                  </a:moveTo>
                  <a:lnTo>
                    <a:pt x="482600" y="3175"/>
                  </a:lnTo>
                  <a:lnTo>
                    <a:pt x="495300" y="3175"/>
                  </a:lnTo>
                  <a:lnTo>
                    <a:pt x="495300" y="0"/>
                  </a:lnTo>
                  <a:close/>
                  <a:moveTo>
                    <a:pt x="508000" y="0"/>
                  </a:moveTo>
                  <a:lnTo>
                    <a:pt x="508000" y="3175"/>
                  </a:lnTo>
                  <a:lnTo>
                    <a:pt x="520700" y="3175"/>
                  </a:lnTo>
                  <a:lnTo>
                    <a:pt x="520700" y="0"/>
                  </a:lnTo>
                  <a:close/>
                  <a:moveTo>
                    <a:pt x="533400" y="0"/>
                  </a:moveTo>
                  <a:lnTo>
                    <a:pt x="533400" y="3175"/>
                  </a:lnTo>
                  <a:lnTo>
                    <a:pt x="546100" y="3175"/>
                  </a:lnTo>
                  <a:lnTo>
                    <a:pt x="546100" y="0"/>
                  </a:lnTo>
                  <a:close/>
                  <a:moveTo>
                    <a:pt x="558800" y="0"/>
                  </a:moveTo>
                  <a:lnTo>
                    <a:pt x="558800" y="3175"/>
                  </a:lnTo>
                  <a:lnTo>
                    <a:pt x="571500" y="3175"/>
                  </a:lnTo>
                  <a:lnTo>
                    <a:pt x="571500" y="0"/>
                  </a:lnTo>
                  <a:close/>
                  <a:moveTo>
                    <a:pt x="584200" y="0"/>
                  </a:moveTo>
                  <a:lnTo>
                    <a:pt x="584200" y="3175"/>
                  </a:lnTo>
                  <a:lnTo>
                    <a:pt x="596900" y="3175"/>
                  </a:lnTo>
                  <a:lnTo>
                    <a:pt x="596900" y="0"/>
                  </a:lnTo>
                  <a:close/>
                  <a:moveTo>
                    <a:pt x="609600" y="0"/>
                  </a:moveTo>
                  <a:lnTo>
                    <a:pt x="609600" y="3175"/>
                  </a:lnTo>
                  <a:lnTo>
                    <a:pt x="622300" y="3175"/>
                  </a:lnTo>
                  <a:lnTo>
                    <a:pt x="622300" y="0"/>
                  </a:lnTo>
                  <a:close/>
                  <a:moveTo>
                    <a:pt x="635000" y="0"/>
                  </a:moveTo>
                  <a:lnTo>
                    <a:pt x="635000" y="3175"/>
                  </a:lnTo>
                  <a:lnTo>
                    <a:pt x="647700" y="3175"/>
                  </a:lnTo>
                  <a:lnTo>
                    <a:pt x="647700" y="0"/>
                  </a:lnTo>
                  <a:close/>
                  <a:moveTo>
                    <a:pt x="660400" y="0"/>
                  </a:moveTo>
                  <a:lnTo>
                    <a:pt x="660400" y="3175"/>
                  </a:lnTo>
                  <a:lnTo>
                    <a:pt x="673100" y="3175"/>
                  </a:lnTo>
                  <a:lnTo>
                    <a:pt x="673100" y="0"/>
                  </a:lnTo>
                  <a:close/>
                  <a:moveTo>
                    <a:pt x="685800" y="0"/>
                  </a:moveTo>
                  <a:lnTo>
                    <a:pt x="685800" y="3175"/>
                  </a:lnTo>
                  <a:lnTo>
                    <a:pt x="698500" y="3175"/>
                  </a:lnTo>
                  <a:lnTo>
                    <a:pt x="698500" y="0"/>
                  </a:lnTo>
                  <a:close/>
                  <a:moveTo>
                    <a:pt x="711200" y="0"/>
                  </a:moveTo>
                  <a:lnTo>
                    <a:pt x="711200" y="3175"/>
                  </a:lnTo>
                  <a:lnTo>
                    <a:pt x="723900" y="3175"/>
                  </a:lnTo>
                  <a:lnTo>
                    <a:pt x="723900" y="0"/>
                  </a:lnTo>
                  <a:close/>
                  <a:moveTo>
                    <a:pt x="736600" y="0"/>
                  </a:moveTo>
                  <a:lnTo>
                    <a:pt x="736600" y="3175"/>
                  </a:lnTo>
                  <a:lnTo>
                    <a:pt x="749300" y="3175"/>
                  </a:lnTo>
                  <a:lnTo>
                    <a:pt x="749300" y="0"/>
                  </a:lnTo>
                  <a:close/>
                  <a:moveTo>
                    <a:pt x="762000" y="0"/>
                  </a:moveTo>
                  <a:lnTo>
                    <a:pt x="762000" y="3175"/>
                  </a:lnTo>
                  <a:lnTo>
                    <a:pt x="774700" y="3175"/>
                  </a:lnTo>
                  <a:lnTo>
                    <a:pt x="774700" y="0"/>
                  </a:lnTo>
                  <a:close/>
                  <a:moveTo>
                    <a:pt x="787400" y="0"/>
                  </a:moveTo>
                  <a:lnTo>
                    <a:pt x="787400" y="3175"/>
                  </a:lnTo>
                  <a:lnTo>
                    <a:pt x="800100" y="3175"/>
                  </a:lnTo>
                  <a:lnTo>
                    <a:pt x="800100" y="0"/>
                  </a:lnTo>
                  <a:close/>
                  <a:moveTo>
                    <a:pt x="812800" y="0"/>
                  </a:moveTo>
                  <a:lnTo>
                    <a:pt x="812800" y="3175"/>
                  </a:lnTo>
                  <a:lnTo>
                    <a:pt x="825500" y="3175"/>
                  </a:lnTo>
                  <a:lnTo>
                    <a:pt x="825500" y="0"/>
                  </a:lnTo>
                  <a:close/>
                  <a:moveTo>
                    <a:pt x="838200" y="0"/>
                  </a:moveTo>
                  <a:lnTo>
                    <a:pt x="838200" y="3175"/>
                  </a:lnTo>
                  <a:lnTo>
                    <a:pt x="850900" y="3175"/>
                  </a:lnTo>
                  <a:lnTo>
                    <a:pt x="850900" y="0"/>
                  </a:lnTo>
                  <a:close/>
                  <a:moveTo>
                    <a:pt x="863600" y="0"/>
                  </a:moveTo>
                  <a:lnTo>
                    <a:pt x="863600" y="3175"/>
                  </a:lnTo>
                  <a:lnTo>
                    <a:pt x="876300" y="3175"/>
                  </a:lnTo>
                  <a:lnTo>
                    <a:pt x="876300" y="0"/>
                  </a:lnTo>
                  <a:close/>
                  <a:moveTo>
                    <a:pt x="889000" y="0"/>
                  </a:moveTo>
                  <a:lnTo>
                    <a:pt x="889000" y="3175"/>
                  </a:lnTo>
                  <a:lnTo>
                    <a:pt x="901700" y="3175"/>
                  </a:lnTo>
                  <a:lnTo>
                    <a:pt x="901700" y="0"/>
                  </a:lnTo>
                  <a:close/>
                  <a:moveTo>
                    <a:pt x="914400" y="0"/>
                  </a:moveTo>
                  <a:lnTo>
                    <a:pt x="914400" y="3175"/>
                  </a:lnTo>
                  <a:lnTo>
                    <a:pt x="927100" y="3175"/>
                  </a:lnTo>
                  <a:lnTo>
                    <a:pt x="927100" y="0"/>
                  </a:lnTo>
                  <a:close/>
                  <a:moveTo>
                    <a:pt x="939800" y="0"/>
                  </a:moveTo>
                  <a:lnTo>
                    <a:pt x="939800" y="3175"/>
                  </a:lnTo>
                  <a:lnTo>
                    <a:pt x="952500" y="3175"/>
                  </a:lnTo>
                  <a:lnTo>
                    <a:pt x="952500" y="0"/>
                  </a:lnTo>
                  <a:close/>
                  <a:moveTo>
                    <a:pt x="965200" y="0"/>
                  </a:moveTo>
                  <a:lnTo>
                    <a:pt x="965200" y="3175"/>
                  </a:lnTo>
                  <a:lnTo>
                    <a:pt x="977900" y="3175"/>
                  </a:lnTo>
                  <a:lnTo>
                    <a:pt x="977900" y="0"/>
                  </a:lnTo>
                  <a:close/>
                  <a:moveTo>
                    <a:pt x="990600" y="0"/>
                  </a:moveTo>
                  <a:lnTo>
                    <a:pt x="990600" y="3175"/>
                  </a:lnTo>
                  <a:lnTo>
                    <a:pt x="1003300" y="3175"/>
                  </a:lnTo>
                  <a:lnTo>
                    <a:pt x="1003300" y="0"/>
                  </a:lnTo>
                  <a:close/>
                  <a:moveTo>
                    <a:pt x="1016000" y="0"/>
                  </a:moveTo>
                  <a:lnTo>
                    <a:pt x="1016000" y="3175"/>
                  </a:lnTo>
                  <a:lnTo>
                    <a:pt x="1028700" y="3175"/>
                  </a:lnTo>
                  <a:lnTo>
                    <a:pt x="1028700" y="0"/>
                  </a:lnTo>
                  <a:close/>
                  <a:moveTo>
                    <a:pt x="1041400" y="0"/>
                  </a:moveTo>
                  <a:lnTo>
                    <a:pt x="1041400" y="3175"/>
                  </a:lnTo>
                  <a:lnTo>
                    <a:pt x="1054100" y="3175"/>
                  </a:lnTo>
                  <a:lnTo>
                    <a:pt x="1054100" y="0"/>
                  </a:lnTo>
                  <a:close/>
                  <a:moveTo>
                    <a:pt x="1066800" y="0"/>
                  </a:moveTo>
                  <a:lnTo>
                    <a:pt x="1066800" y="3175"/>
                  </a:lnTo>
                  <a:lnTo>
                    <a:pt x="1079500" y="3175"/>
                  </a:lnTo>
                  <a:lnTo>
                    <a:pt x="1079500" y="0"/>
                  </a:lnTo>
                  <a:close/>
                  <a:moveTo>
                    <a:pt x="1092200" y="0"/>
                  </a:moveTo>
                  <a:lnTo>
                    <a:pt x="1092200" y="3175"/>
                  </a:lnTo>
                  <a:lnTo>
                    <a:pt x="1104900" y="3175"/>
                  </a:lnTo>
                  <a:lnTo>
                    <a:pt x="1104900" y="0"/>
                  </a:lnTo>
                  <a:close/>
                  <a:moveTo>
                    <a:pt x="1117600" y="0"/>
                  </a:moveTo>
                  <a:lnTo>
                    <a:pt x="1117600" y="3175"/>
                  </a:lnTo>
                  <a:lnTo>
                    <a:pt x="1130300" y="3175"/>
                  </a:lnTo>
                  <a:lnTo>
                    <a:pt x="1130300" y="0"/>
                  </a:lnTo>
                  <a:close/>
                  <a:moveTo>
                    <a:pt x="1143000" y="0"/>
                  </a:moveTo>
                  <a:lnTo>
                    <a:pt x="1143000" y="3175"/>
                  </a:lnTo>
                  <a:lnTo>
                    <a:pt x="1155700" y="3175"/>
                  </a:lnTo>
                  <a:lnTo>
                    <a:pt x="1155700" y="0"/>
                  </a:lnTo>
                  <a:close/>
                  <a:moveTo>
                    <a:pt x="1168400" y="0"/>
                  </a:moveTo>
                  <a:lnTo>
                    <a:pt x="1168400" y="3175"/>
                  </a:lnTo>
                  <a:lnTo>
                    <a:pt x="1181100" y="3175"/>
                  </a:lnTo>
                  <a:lnTo>
                    <a:pt x="1181100" y="0"/>
                  </a:lnTo>
                  <a:close/>
                  <a:moveTo>
                    <a:pt x="1193800" y="0"/>
                  </a:moveTo>
                  <a:lnTo>
                    <a:pt x="1193800" y="3175"/>
                  </a:lnTo>
                  <a:lnTo>
                    <a:pt x="1206500" y="3175"/>
                  </a:lnTo>
                  <a:lnTo>
                    <a:pt x="1206500" y="0"/>
                  </a:lnTo>
                  <a:close/>
                  <a:moveTo>
                    <a:pt x="1219200" y="0"/>
                  </a:moveTo>
                  <a:lnTo>
                    <a:pt x="1219200" y="3175"/>
                  </a:lnTo>
                  <a:lnTo>
                    <a:pt x="1231900" y="3175"/>
                  </a:lnTo>
                  <a:lnTo>
                    <a:pt x="1231900" y="0"/>
                  </a:lnTo>
                  <a:close/>
                  <a:moveTo>
                    <a:pt x="1244600" y="0"/>
                  </a:moveTo>
                  <a:lnTo>
                    <a:pt x="1244600" y="3175"/>
                  </a:lnTo>
                  <a:lnTo>
                    <a:pt x="1257300" y="3175"/>
                  </a:lnTo>
                  <a:lnTo>
                    <a:pt x="1257300" y="0"/>
                  </a:lnTo>
                  <a:close/>
                  <a:moveTo>
                    <a:pt x="1270000" y="0"/>
                  </a:moveTo>
                  <a:lnTo>
                    <a:pt x="1270000" y="3175"/>
                  </a:lnTo>
                  <a:lnTo>
                    <a:pt x="1282700" y="3175"/>
                  </a:lnTo>
                  <a:lnTo>
                    <a:pt x="1282700" y="0"/>
                  </a:lnTo>
                  <a:close/>
                  <a:moveTo>
                    <a:pt x="1295400" y="0"/>
                  </a:moveTo>
                  <a:lnTo>
                    <a:pt x="1295400" y="3175"/>
                  </a:lnTo>
                  <a:lnTo>
                    <a:pt x="1308100" y="3175"/>
                  </a:lnTo>
                  <a:lnTo>
                    <a:pt x="1308100" y="0"/>
                  </a:lnTo>
                  <a:close/>
                  <a:moveTo>
                    <a:pt x="1320800" y="0"/>
                  </a:moveTo>
                  <a:lnTo>
                    <a:pt x="1320800" y="3175"/>
                  </a:lnTo>
                  <a:lnTo>
                    <a:pt x="1333500" y="3175"/>
                  </a:lnTo>
                  <a:lnTo>
                    <a:pt x="1333500" y="0"/>
                  </a:lnTo>
                  <a:close/>
                  <a:moveTo>
                    <a:pt x="1346200" y="0"/>
                  </a:moveTo>
                  <a:lnTo>
                    <a:pt x="1346200" y="3175"/>
                  </a:lnTo>
                  <a:lnTo>
                    <a:pt x="1358900" y="3175"/>
                  </a:lnTo>
                  <a:lnTo>
                    <a:pt x="1358900" y="0"/>
                  </a:lnTo>
                  <a:close/>
                  <a:moveTo>
                    <a:pt x="1371600" y="0"/>
                  </a:moveTo>
                  <a:lnTo>
                    <a:pt x="1371600" y="3175"/>
                  </a:lnTo>
                  <a:lnTo>
                    <a:pt x="1384300" y="3175"/>
                  </a:lnTo>
                  <a:lnTo>
                    <a:pt x="1384300" y="0"/>
                  </a:lnTo>
                  <a:close/>
                  <a:moveTo>
                    <a:pt x="1397000" y="0"/>
                  </a:moveTo>
                  <a:lnTo>
                    <a:pt x="1397000" y="3175"/>
                  </a:lnTo>
                  <a:lnTo>
                    <a:pt x="1409700" y="3175"/>
                  </a:lnTo>
                  <a:lnTo>
                    <a:pt x="1409700" y="0"/>
                  </a:lnTo>
                  <a:close/>
                  <a:moveTo>
                    <a:pt x="1422400" y="0"/>
                  </a:moveTo>
                  <a:lnTo>
                    <a:pt x="1422400" y="3175"/>
                  </a:lnTo>
                  <a:lnTo>
                    <a:pt x="1435100" y="3175"/>
                  </a:lnTo>
                  <a:lnTo>
                    <a:pt x="1435100" y="0"/>
                  </a:lnTo>
                  <a:close/>
                  <a:moveTo>
                    <a:pt x="1447800" y="0"/>
                  </a:moveTo>
                  <a:lnTo>
                    <a:pt x="1447800" y="3175"/>
                  </a:lnTo>
                  <a:lnTo>
                    <a:pt x="1460500" y="3175"/>
                  </a:lnTo>
                  <a:lnTo>
                    <a:pt x="1460500" y="0"/>
                  </a:lnTo>
                  <a:close/>
                  <a:moveTo>
                    <a:pt x="1473200" y="0"/>
                  </a:moveTo>
                  <a:lnTo>
                    <a:pt x="1473200" y="3175"/>
                  </a:lnTo>
                  <a:lnTo>
                    <a:pt x="1485900" y="3175"/>
                  </a:lnTo>
                  <a:lnTo>
                    <a:pt x="1485900" y="0"/>
                  </a:lnTo>
                  <a:close/>
                  <a:moveTo>
                    <a:pt x="1498600" y="0"/>
                  </a:moveTo>
                  <a:lnTo>
                    <a:pt x="1498600" y="3175"/>
                  </a:lnTo>
                  <a:lnTo>
                    <a:pt x="1511300" y="3175"/>
                  </a:lnTo>
                  <a:lnTo>
                    <a:pt x="1511300" y="0"/>
                  </a:lnTo>
                  <a:close/>
                  <a:moveTo>
                    <a:pt x="1524000" y="0"/>
                  </a:moveTo>
                  <a:lnTo>
                    <a:pt x="1524000" y="3175"/>
                  </a:lnTo>
                  <a:lnTo>
                    <a:pt x="1536700" y="3175"/>
                  </a:lnTo>
                  <a:lnTo>
                    <a:pt x="1536700" y="0"/>
                  </a:lnTo>
                  <a:close/>
                  <a:moveTo>
                    <a:pt x="1549400" y="0"/>
                  </a:moveTo>
                  <a:lnTo>
                    <a:pt x="1549400" y="3175"/>
                  </a:lnTo>
                  <a:lnTo>
                    <a:pt x="1562100" y="3175"/>
                  </a:lnTo>
                  <a:lnTo>
                    <a:pt x="1562100" y="0"/>
                  </a:lnTo>
                  <a:close/>
                  <a:moveTo>
                    <a:pt x="1574800" y="0"/>
                  </a:moveTo>
                  <a:lnTo>
                    <a:pt x="1574800" y="3175"/>
                  </a:lnTo>
                  <a:lnTo>
                    <a:pt x="1587500" y="3175"/>
                  </a:lnTo>
                  <a:lnTo>
                    <a:pt x="1587500" y="0"/>
                  </a:lnTo>
                  <a:close/>
                  <a:moveTo>
                    <a:pt x="1600200" y="0"/>
                  </a:moveTo>
                  <a:lnTo>
                    <a:pt x="1600200" y="3175"/>
                  </a:lnTo>
                  <a:lnTo>
                    <a:pt x="1612900" y="3175"/>
                  </a:lnTo>
                  <a:lnTo>
                    <a:pt x="1612900" y="0"/>
                  </a:lnTo>
                  <a:close/>
                  <a:moveTo>
                    <a:pt x="1625600" y="0"/>
                  </a:moveTo>
                  <a:lnTo>
                    <a:pt x="1625600" y="3175"/>
                  </a:lnTo>
                  <a:lnTo>
                    <a:pt x="1638300" y="3175"/>
                  </a:lnTo>
                  <a:lnTo>
                    <a:pt x="1638300" y="0"/>
                  </a:lnTo>
                  <a:close/>
                  <a:moveTo>
                    <a:pt x="1651000" y="0"/>
                  </a:moveTo>
                  <a:lnTo>
                    <a:pt x="1651000" y="3175"/>
                  </a:lnTo>
                  <a:lnTo>
                    <a:pt x="1663700" y="3175"/>
                  </a:lnTo>
                  <a:lnTo>
                    <a:pt x="1663700" y="0"/>
                  </a:lnTo>
                  <a:close/>
                  <a:moveTo>
                    <a:pt x="1676400" y="0"/>
                  </a:moveTo>
                  <a:lnTo>
                    <a:pt x="1676400" y="3175"/>
                  </a:lnTo>
                  <a:lnTo>
                    <a:pt x="1689100" y="3175"/>
                  </a:lnTo>
                  <a:lnTo>
                    <a:pt x="1689100" y="0"/>
                  </a:lnTo>
                  <a:close/>
                  <a:moveTo>
                    <a:pt x="1701800" y="0"/>
                  </a:moveTo>
                  <a:lnTo>
                    <a:pt x="1701800" y="3175"/>
                  </a:lnTo>
                  <a:lnTo>
                    <a:pt x="1714500" y="3175"/>
                  </a:lnTo>
                  <a:lnTo>
                    <a:pt x="1714500" y="0"/>
                  </a:lnTo>
                  <a:close/>
                  <a:moveTo>
                    <a:pt x="1727200" y="0"/>
                  </a:moveTo>
                  <a:lnTo>
                    <a:pt x="1727200" y="3175"/>
                  </a:lnTo>
                  <a:lnTo>
                    <a:pt x="1739900" y="3175"/>
                  </a:lnTo>
                  <a:lnTo>
                    <a:pt x="1739900" y="0"/>
                  </a:lnTo>
                  <a:close/>
                  <a:moveTo>
                    <a:pt x="1752600" y="0"/>
                  </a:moveTo>
                  <a:lnTo>
                    <a:pt x="1752600" y="3175"/>
                  </a:lnTo>
                  <a:lnTo>
                    <a:pt x="1765300" y="3175"/>
                  </a:lnTo>
                  <a:lnTo>
                    <a:pt x="1765300" y="0"/>
                  </a:lnTo>
                  <a:close/>
                  <a:moveTo>
                    <a:pt x="1778000" y="0"/>
                  </a:moveTo>
                  <a:lnTo>
                    <a:pt x="1778000" y="3175"/>
                  </a:lnTo>
                  <a:lnTo>
                    <a:pt x="1790700" y="3175"/>
                  </a:lnTo>
                  <a:lnTo>
                    <a:pt x="1790700" y="0"/>
                  </a:lnTo>
                  <a:close/>
                  <a:moveTo>
                    <a:pt x="1803400" y="0"/>
                  </a:moveTo>
                  <a:lnTo>
                    <a:pt x="1803400" y="3175"/>
                  </a:lnTo>
                  <a:lnTo>
                    <a:pt x="1816100" y="3175"/>
                  </a:lnTo>
                  <a:lnTo>
                    <a:pt x="1816100" y="0"/>
                  </a:lnTo>
                  <a:close/>
                  <a:moveTo>
                    <a:pt x="1828800" y="0"/>
                  </a:moveTo>
                  <a:lnTo>
                    <a:pt x="1828800" y="3175"/>
                  </a:lnTo>
                  <a:lnTo>
                    <a:pt x="1841500" y="3175"/>
                  </a:lnTo>
                  <a:lnTo>
                    <a:pt x="1841500" y="0"/>
                  </a:lnTo>
                  <a:close/>
                  <a:moveTo>
                    <a:pt x="1854200" y="0"/>
                  </a:moveTo>
                  <a:lnTo>
                    <a:pt x="1854200" y="3175"/>
                  </a:lnTo>
                  <a:lnTo>
                    <a:pt x="1866900" y="3175"/>
                  </a:lnTo>
                  <a:lnTo>
                    <a:pt x="1866900" y="0"/>
                  </a:lnTo>
                  <a:close/>
                  <a:moveTo>
                    <a:pt x="1879600" y="0"/>
                  </a:moveTo>
                  <a:lnTo>
                    <a:pt x="1879600" y="3175"/>
                  </a:lnTo>
                  <a:lnTo>
                    <a:pt x="1892300" y="3175"/>
                  </a:lnTo>
                  <a:lnTo>
                    <a:pt x="1892300" y="0"/>
                  </a:lnTo>
                  <a:close/>
                  <a:moveTo>
                    <a:pt x="1905000" y="0"/>
                  </a:moveTo>
                  <a:lnTo>
                    <a:pt x="1905000" y="3175"/>
                  </a:lnTo>
                  <a:lnTo>
                    <a:pt x="1917700" y="3175"/>
                  </a:lnTo>
                  <a:lnTo>
                    <a:pt x="1917700" y="0"/>
                  </a:lnTo>
                  <a:close/>
                  <a:moveTo>
                    <a:pt x="1930400" y="0"/>
                  </a:moveTo>
                  <a:lnTo>
                    <a:pt x="1930400" y="3175"/>
                  </a:lnTo>
                  <a:lnTo>
                    <a:pt x="1943100" y="3175"/>
                  </a:lnTo>
                  <a:lnTo>
                    <a:pt x="1943100" y="0"/>
                  </a:lnTo>
                  <a:close/>
                  <a:moveTo>
                    <a:pt x="1955800" y="0"/>
                  </a:moveTo>
                  <a:lnTo>
                    <a:pt x="1955800" y="3175"/>
                  </a:lnTo>
                  <a:lnTo>
                    <a:pt x="1968500" y="3175"/>
                  </a:lnTo>
                  <a:lnTo>
                    <a:pt x="1968500" y="0"/>
                  </a:lnTo>
                  <a:close/>
                  <a:moveTo>
                    <a:pt x="1981200" y="0"/>
                  </a:moveTo>
                  <a:lnTo>
                    <a:pt x="1981200" y="3175"/>
                  </a:lnTo>
                  <a:lnTo>
                    <a:pt x="1993900" y="3175"/>
                  </a:lnTo>
                  <a:lnTo>
                    <a:pt x="1993900" y="0"/>
                  </a:lnTo>
                  <a:close/>
                  <a:moveTo>
                    <a:pt x="2006600" y="0"/>
                  </a:moveTo>
                  <a:lnTo>
                    <a:pt x="2006600" y="3175"/>
                  </a:lnTo>
                  <a:lnTo>
                    <a:pt x="2019300" y="3175"/>
                  </a:lnTo>
                  <a:lnTo>
                    <a:pt x="2019300" y="0"/>
                  </a:lnTo>
                  <a:close/>
                  <a:moveTo>
                    <a:pt x="2032000" y="0"/>
                  </a:moveTo>
                  <a:lnTo>
                    <a:pt x="2032000" y="3175"/>
                  </a:lnTo>
                  <a:lnTo>
                    <a:pt x="2044700" y="3175"/>
                  </a:lnTo>
                  <a:lnTo>
                    <a:pt x="2044700" y="0"/>
                  </a:lnTo>
                  <a:close/>
                  <a:moveTo>
                    <a:pt x="2057400" y="0"/>
                  </a:moveTo>
                  <a:lnTo>
                    <a:pt x="2057400" y="3175"/>
                  </a:lnTo>
                  <a:lnTo>
                    <a:pt x="2070100" y="3175"/>
                  </a:lnTo>
                  <a:lnTo>
                    <a:pt x="2070100" y="0"/>
                  </a:lnTo>
                  <a:close/>
                  <a:moveTo>
                    <a:pt x="2082800" y="0"/>
                  </a:moveTo>
                  <a:lnTo>
                    <a:pt x="2082800" y="3175"/>
                  </a:lnTo>
                  <a:lnTo>
                    <a:pt x="2095500" y="3175"/>
                  </a:lnTo>
                  <a:lnTo>
                    <a:pt x="2095500" y="0"/>
                  </a:lnTo>
                  <a:close/>
                  <a:moveTo>
                    <a:pt x="2108200" y="0"/>
                  </a:moveTo>
                  <a:lnTo>
                    <a:pt x="2108200" y="3175"/>
                  </a:lnTo>
                  <a:lnTo>
                    <a:pt x="2120900" y="3175"/>
                  </a:lnTo>
                  <a:lnTo>
                    <a:pt x="2120900" y="0"/>
                  </a:lnTo>
                  <a:close/>
                  <a:moveTo>
                    <a:pt x="2133600" y="0"/>
                  </a:moveTo>
                  <a:lnTo>
                    <a:pt x="2133600" y="3175"/>
                  </a:lnTo>
                  <a:lnTo>
                    <a:pt x="2146300" y="3175"/>
                  </a:lnTo>
                  <a:lnTo>
                    <a:pt x="2146300" y="0"/>
                  </a:lnTo>
                  <a:close/>
                  <a:moveTo>
                    <a:pt x="2159000" y="0"/>
                  </a:moveTo>
                  <a:lnTo>
                    <a:pt x="2159000" y="3175"/>
                  </a:lnTo>
                  <a:lnTo>
                    <a:pt x="2171700" y="3175"/>
                  </a:lnTo>
                  <a:lnTo>
                    <a:pt x="2171700" y="0"/>
                  </a:lnTo>
                  <a:close/>
                  <a:moveTo>
                    <a:pt x="2184400" y="0"/>
                  </a:moveTo>
                  <a:lnTo>
                    <a:pt x="2184400" y="3175"/>
                  </a:lnTo>
                  <a:lnTo>
                    <a:pt x="2197100" y="3175"/>
                  </a:lnTo>
                  <a:lnTo>
                    <a:pt x="2197100" y="0"/>
                  </a:lnTo>
                  <a:close/>
                  <a:moveTo>
                    <a:pt x="2209800" y="0"/>
                  </a:moveTo>
                  <a:lnTo>
                    <a:pt x="2209800" y="3175"/>
                  </a:lnTo>
                  <a:lnTo>
                    <a:pt x="2222500" y="3175"/>
                  </a:lnTo>
                  <a:lnTo>
                    <a:pt x="2222500" y="0"/>
                  </a:lnTo>
                  <a:close/>
                  <a:moveTo>
                    <a:pt x="2235200" y="0"/>
                  </a:moveTo>
                  <a:lnTo>
                    <a:pt x="2235200" y="3175"/>
                  </a:lnTo>
                  <a:lnTo>
                    <a:pt x="2247900" y="3175"/>
                  </a:lnTo>
                  <a:lnTo>
                    <a:pt x="2247900" y="0"/>
                  </a:lnTo>
                  <a:close/>
                  <a:moveTo>
                    <a:pt x="2260600" y="0"/>
                  </a:moveTo>
                  <a:lnTo>
                    <a:pt x="2260600" y="3175"/>
                  </a:lnTo>
                  <a:lnTo>
                    <a:pt x="2273300" y="3175"/>
                  </a:lnTo>
                  <a:lnTo>
                    <a:pt x="2273300" y="0"/>
                  </a:lnTo>
                  <a:close/>
                  <a:moveTo>
                    <a:pt x="2286000" y="0"/>
                  </a:moveTo>
                  <a:lnTo>
                    <a:pt x="2286000" y="3175"/>
                  </a:lnTo>
                  <a:lnTo>
                    <a:pt x="2298700" y="3175"/>
                  </a:lnTo>
                  <a:lnTo>
                    <a:pt x="2298700" y="0"/>
                  </a:lnTo>
                  <a:close/>
                  <a:moveTo>
                    <a:pt x="2311400" y="0"/>
                  </a:moveTo>
                  <a:lnTo>
                    <a:pt x="2311400" y="3175"/>
                  </a:lnTo>
                  <a:lnTo>
                    <a:pt x="2324100" y="3175"/>
                  </a:lnTo>
                  <a:lnTo>
                    <a:pt x="2324100" y="0"/>
                  </a:lnTo>
                  <a:close/>
                  <a:moveTo>
                    <a:pt x="2336800" y="0"/>
                  </a:moveTo>
                  <a:lnTo>
                    <a:pt x="2336800" y="3175"/>
                  </a:lnTo>
                  <a:lnTo>
                    <a:pt x="2349500" y="3175"/>
                  </a:lnTo>
                  <a:lnTo>
                    <a:pt x="2349500" y="0"/>
                  </a:lnTo>
                  <a:close/>
                  <a:moveTo>
                    <a:pt x="2362200" y="0"/>
                  </a:moveTo>
                  <a:lnTo>
                    <a:pt x="2362200" y="3175"/>
                  </a:lnTo>
                  <a:lnTo>
                    <a:pt x="2374900" y="3175"/>
                  </a:lnTo>
                  <a:lnTo>
                    <a:pt x="2374900" y="0"/>
                  </a:lnTo>
                  <a:close/>
                  <a:moveTo>
                    <a:pt x="2387600" y="0"/>
                  </a:moveTo>
                  <a:lnTo>
                    <a:pt x="2387600" y="3175"/>
                  </a:lnTo>
                  <a:lnTo>
                    <a:pt x="2400300" y="3175"/>
                  </a:lnTo>
                  <a:lnTo>
                    <a:pt x="2400300" y="0"/>
                  </a:lnTo>
                  <a:close/>
                  <a:moveTo>
                    <a:pt x="2413000" y="0"/>
                  </a:moveTo>
                  <a:lnTo>
                    <a:pt x="2413000" y="3175"/>
                  </a:lnTo>
                  <a:lnTo>
                    <a:pt x="2425700" y="3175"/>
                  </a:lnTo>
                  <a:lnTo>
                    <a:pt x="2425700" y="0"/>
                  </a:lnTo>
                  <a:close/>
                  <a:moveTo>
                    <a:pt x="2438400" y="0"/>
                  </a:moveTo>
                  <a:lnTo>
                    <a:pt x="2438400" y="3175"/>
                  </a:lnTo>
                  <a:lnTo>
                    <a:pt x="2451100" y="3175"/>
                  </a:lnTo>
                  <a:lnTo>
                    <a:pt x="2451100" y="0"/>
                  </a:lnTo>
                  <a:close/>
                  <a:moveTo>
                    <a:pt x="2463800" y="0"/>
                  </a:moveTo>
                  <a:lnTo>
                    <a:pt x="2463800" y="3175"/>
                  </a:lnTo>
                  <a:lnTo>
                    <a:pt x="2476500" y="3175"/>
                  </a:lnTo>
                  <a:lnTo>
                    <a:pt x="2476500" y="0"/>
                  </a:lnTo>
                  <a:close/>
                  <a:moveTo>
                    <a:pt x="2489200" y="0"/>
                  </a:moveTo>
                  <a:lnTo>
                    <a:pt x="2489200" y="3175"/>
                  </a:lnTo>
                  <a:lnTo>
                    <a:pt x="2501900" y="3175"/>
                  </a:lnTo>
                  <a:lnTo>
                    <a:pt x="2501900" y="0"/>
                  </a:lnTo>
                  <a:close/>
                  <a:moveTo>
                    <a:pt x="2514600" y="0"/>
                  </a:moveTo>
                  <a:lnTo>
                    <a:pt x="2514600" y="3175"/>
                  </a:lnTo>
                  <a:lnTo>
                    <a:pt x="2527300" y="3175"/>
                  </a:lnTo>
                  <a:lnTo>
                    <a:pt x="2527300" y="0"/>
                  </a:lnTo>
                  <a:close/>
                  <a:moveTo>
                    <a:pt x="2540000" y="0"/>
                  </a:moveTo>
                  <a:lnTo>
                    <a:pt x="2540000" y="3175"/>
                  </a:lnTo>
                  <a:lnTo>
                    <a:pt x="2552700" y="3175"/>
                  </a:lnTo>
                  <a:lnTo>
                    <a:pt x="2552700" y="0"/>
                  </a:lnTo>
                  <a:close/>
                  <a:moveTo>
                    <a:pt x="2565400" y="0"/>
                  </a:moveTo>
                  <a:lnTo>
                    <a:pt x="2565400" y="3175"/>
                  </a:lnTo>
                  <a:lnTo>
                    <a:pt x="2578100" y="3175"/>
                  </a:lnTo>
                  <a:lnTo>
                    <a:pt x="2578100" y="0"/>
                  </a:lnTo>
                  <a:close/>
                  <a:moveTo>
                    <a:pt x="2590800" y="0"/>
                  </a:moveTo>
                  <a:lnTo>
                    <a:pt x="2590800" y="3175"/>
                  </a:lnTo>
                  <a:lnTo>
                    <a:pt x="2603500" y="3175"/>
                  </a:lnTo>
                  <a:lnTo>
                    <a:pt x="2603500" y="0"/>
                  </a:lnTo>
                  <a:close/>
                  <a:moveTo>
                    <a:pt x="2616200" y="0"/>
                  </a:moveTo>
                  <a:lnTo>
                    <a:pt x="2616200" y="3175"/>
                  </a:lnTo>
                  <a:lnTo>
                    <a:pt x="2628900" y="3175"/>
                  </a:lnTo>
                  <a:lnTo>
                    <a:pt x="2628900" y="0"/>
                  </a:lnTo>
                  <a:close/>
                  <a:moveTo>
                    <a:pt x="2641600" y="0"/>
                  </a:moveTo>
                  <a:lnTo>
                    <a:pt x="2641600" y="3175"/>
                  </a:lnTo>
                  <a:lnTo>
                    <a:pt x="2654300" y="3175"/>
                  </a:lnTo>
                  <a:lnTo>
                    <a:pt x="2654300" y="0"/>
                  </a:lnTo>
                  <a:close/>
                  <a:moveTo>
                    <a:pt x="2667000" y="0"/>
                  </a:moveTo>
                  <a:lnTo>
                    <a:pt x="2667000" y="3175"/>
                  </a:lnTo>
                  <a:lnTo>
                    <a:pt x="2679700" y="3175"/>
                  </a:lnTo>
                  <a:lnTo>
                    <a:pt x="2679700" y="0"/>
                  </a:lnTo>
                  <a:close/>
                  <a:moveTo>
                    <a:pt x="2692400" y="0"/>
                  </a:moveTo>
                  <a:lnTo>
                    <a:pt x="2692400" y="3175"/>
                  </a:lnTo>
                  <a:lnTo>
                    <a:pt x="2705100" y="3175"/>
                  </a:lnTo>
                  <a:lnTo>
                    <a:pt x="2705100" y="0"/>
                  </a:lnTo>
                  <a:close/>
                  <a:moveTo>
                    <a:pt x="2717800" y="0"/>
                  </a:moveTo>
                  <a:lnTo>
                    <a:pt x="2717800" y="3175"/>
                  </a:lnTo>
                  <a:lnTo>
                    <a:pt x="2730500" y="3175"/>
                  </a:lnTo>
                  <a:lnTo>
                    <a:pt x="2730500" y="0"/>
                  </a:lnTo>
                  <a:close/>
                  <a:moveTo>
                    <a:pt x="2743200" y="0"/>
                  </a:moveTo>
                  <a:lnTo>
                    <a:pt x="2743200" y="3175"/>
                  </a:lnTo>
                  <a:lnTo>
                    <a:pt x="2755900" y="3175"/>
                  </a:lnTo>
                  <a:lnTo>
                    <a:pt x="2755900" y="0"/>
                  </a:lnTo>
                  <a:close/>
                  <a:moveTo>
                    <a:pt x="2768600" y="0"/>
                  </a:moveTo>
                  <a:lnTo>
                    <a:pt x="2768600" y="3175"/>
                  </a:lnTo>
                  <a:lnTo>
                    <a:pt x="2781300" y="3175"/>
                  </a:lnTo>
                  <a:lnTo>
                    <a:pt x="2781300" y="0"/>
                  </a:lnTo>
                  <a:close/>
                  <a:moveTo>
                    <a:pt x="2794000" y="0"/>
                  </a:moveTo>
                  <a:lnTo>
                    <a:pt x="2794000" y="3175"/>
                  </a:lnTo>
                  <a:lnTo>
                    <a:pt x="2806700" y="3175"/>
                  </a:lnTo>
                  <a:lnTo>
                    <a:pt x="2806700" y="0"/>
                  </a:lnTo>
                  <a:close/>
                  <a:moveTo>
                    <a:pt x="2819400" y="0"/>
                  </a:moveTo>
                  <a:lnTo>
                    <a:pt x="2819400" y="3175"/>
                  </a:lnTo>
                  <a:lnTo>
                    <a:pt x="2832100" y="3175"/>
                  </a:lnTo>
                  <a:lnTo>
                    <a:pt x="2832100" y="0"/>
                  </a:lnTo>
                  <a:close/>
                  <a:moveTo>
                    <a:pt x="2844800" y="0"/>
                  </a:moveTo>
                  <a:lnTo>
                    <a:pt x="2844800" y="3175"/>
                  </a:lnTo>
                  <a:lnTo>
                    <a:pt x="2857500" y="3175"/>
                  </a:lnTo>
                  <a:lnTo>
                    <a:pt x="2857500" y="0"/>
                  </a:lnTo>
                  <a:close/>
                  <a:moveTo>
                    <a:pt x="2870200" y="0"/>
                  </a:moveTo>
                  <a:lnTo>
                    <a:pt x="2870200" y="3175"/>
                  </a:lnTo>
                  <a:lnTo>
                    <a:pt x="2882900" y="3175"/>
                  </a:lnTo>
                  <a:lnTo>
                    <a:pt x="2882900" y="0"/>
                  </a:lnTo>
                  <a:close/>
                  <a:moveTo>
                    <a:pt x="2895600" y="0"/>
                  </a:moveTo>
                  <a:lnTo>
                    <a:pt x="2895600" y="3175"/>
                  </a:lnTo>
                  <a:lnTo>
                    <a:pt x="2908300" y="3175"/>
                  </a:lnTo>
                  <a:lnTo>
                    <a:pt x="2908300" y="0"/>
                  </a:lnTo>
                  <a:close/>
                  <a:moveTo>
                    <a:pt x="2921000" y="0"/>
                  </a:moveTo>
                  <a:lnTo>
                    <a:pt x="2921000" y="3175"/>
                  </a:lnTo>
                  <a:lnTo>
                    <a:pt x="2933700" y="3175"/>
                  </a:lnTo>
                  <a:lnTo>
                    <a:pt x="2933700" y="0"/>
                  </a:lnTo>
                  <a:close/>
                  <a:moveTo>
                    <a:pt x="2946400" y="0"/>
                  </a:moveTo>
                  <a:lnTo>
                    <a:pt x="2946400" y="3175"/>
                  </a:lnTo>
                  <a:lnTo>
                    <a:pt x="2959100" y="3175"/>
                  </a:lnTo>
                  <a:lnTo>
                    <a:pt x="2959100" y="0"/>
                  </a:lnTo>
                  <a:close/>
                  <a:moveTo>
                    <a:pt x="2971800" y="0"/>
                  </a:moveTo>
                  <a:lnTo>
                    <a:pt x="2971800" y="3175"/>
                  </a:lnTo>
                  <a:lnTo>
                    <a:pt x="2984500" y="3175"/>
                  </a:lnTo>
                  <a:lnTo>
                    <a:pt x="2984500" y="0"/>
                  </a:lnTo>
                  <a:close/>
                  <a:moveTo>
                    <a:pt x="2997200" y="0"/>
                  </a:moveTo>
                  <a:lnTo>
                    <a:pt x="2997200" y="3175"/>
                  </a:lnTo>
                  <a:lnTo>
                    <a:pt x="3009900" y="3175"/>
                  </a:lnTo>
                  <a:lnTo>
                    <a:pt x="3009900" y="0"/>
                  </a:lnTo>
                  <a:close/>
                  <a:moveTo>
                    <a:pt x="3022600" y="0"/>
                  </a:moveTo>
                  <a:lnTo>
                    <a:pt x="3022600" y="3175"/>
                  </a:lnTo>
                  <a:lnTo>
                    <a:pt x="3035300" y="3175"/>
                  </a:lnTo>
                  <a:lnTo>
                    <a:pt x="3035300" y="0"/>
                  </a:lnTo>
                  <a:close/>
                  <a:moveTo>
                    <a:pt x="3048000" y="0"/>
                  </a:moveTo>
                  <a:lnTo>
                    <a:pt x="3048000" y="3175"/>
                  </a:lnTo>
                  <a:lnTo>
                    <a:pt x="3060700" y="3175"/>
                  </a:lnTo>
                  <a:lnTo>
                    <a:pt x="3060700" y="0"/>
                  </a:lnTo>
                  <a:close/>
                  <a:moveTo>
                    <a:pt x="3073400" y="0"/>
                  </a:moveTo>
                  <a:lnTo>
                    <a:pt x="3073400" y="3175"/>
                  </a:lnTo>
                  <a:lnTo>
                    <a:pt x="3086100" y="3175"/>
                  </a:lnTo>
                  <a:lnTo>
                    <a:pt x="3086100" y="0"/>
                  </a:lnTo>
                  <a:close/>
                  <a:moveTo>
                    <a:pt x="3098800" y="0"/>
                  </a:moveTo>
                  <a:lnTo>
                    <a:pt x="3098800" y="3175"/>
                  </a:lnTo>
                  <a:lnTo>
                    <a:pt x="3111500" y="3175"/>
                  </a:lnTo>
                  <a:lnTo>
                    <a:pt x="3111500" y="0"/>
                  </a:lnTo>
                  <a:close/>
                  <a:moveTo>
                    <a:pt x="3124200" y="0"/>
                  </a:moveTo>
                  <a:lnTo>
                    <a:pt x="3124200" y="3175"/>
                  </a:lnTo>
                  <a:lnTo>
                    <a:pt x="3136900" y="3175"/>
                  </a:lnTo>
                  <a:lnTo>
                    <a:pt x="3136900" y="0"/>
                  </a:lnTo>
                  <a:close/>
                  <a:moveTo>
                    <a:pt x="3149600" y="0"/>
                  </a:moveTo>
                  <a:lnTo>
                    <a:pt x="3149600" y="3175"/>
                  </a:lnTo>
                  <a:lnTo>
                    <a:pt x="3162300" y="3175"/>
                  </a:lnTo>
                  <a:lnTo>
                    <a:pt x="3162300" y="0"/>
                  </a:lnTo>
                  <a:close/>
                  <a:moveTo>
                    <a:pt x="3175000" y="0"/>
                  </a:moveTo>
                  <a:lnTo>
                    <a:pt x="3175000" y="3175"/>
                  </a:lnTo>
                  <a:lnTo>
                    <a:pt x="3187700" y="3175"/>
                  </a:lnTo>
                  <a:lnTo>
                    <a:pt x="3187700" y="0"/>
                  </a:lnTo>
                  <a:close/>
                  <a:moveTo>
                    <a:pt x="3200400" y="0"/>
                  </a:moveTo>
                  <a:lnTo>
                    <a:pt x="3200400" y="3175"/>
                  </a:lnTo>
                  <a:lnTo>
                    <a:pt x="3213100" y="3175"/>
                  </a:lnTo>
                  <a:lnTo>
                    <a:pt x="3213100" y="0"/>
                  </a:lnTo>
                  <a:close/>
                  <a:moveTo>
                    <a:pt x="3225800" y="0"/>
                  </a:moveTo>
                  <a:lnTo>
                    <a:pt x="3225800" y="3175"/>
                  </a:lnTo>
                  <a:lnTo>
                    <a:pt x="3238500" y="3175"/>
                  </a:lnTo>
                  <a:lnTo>
                    <a:pt x="3238500" y="0"/>
                  </a:lnTo>
                  <a:close/>
                  <a:moveTo>
                    <a:pt x="3251200" y="0"/>
                  </a:moveTo>
                  <a:lnTo>
                    <a:pt x="3251200" y="3175"/>
                  </a:lnTo>
                  <a:lnTo>
                    <a:pt x="3263900" y="3175"/>
                  </a:lnTo>
                  <a:lnTo>
                    <a:pt x="3263900" y="0"/>
                  </a:lnTo>
                  <a:close/>
                  <a:moveTo>
                    <a:pt x="3276600" y="0"/>
                  </a:moveTo>
                  <a:lnTo>
                    <a:pt x="3276600" y="3175"/>
                  </a:lnTo>
                  <a:lnTo>
                    <a:pt x="3289300" y="3175"/>
                  </a:lnTo>
                  <a:lnTo>
                    <a:pt x="3289300" y="0"/>
                  </a:lnTo>
                  <a:close/>
                  <a:moveTo>
                    <a:pt x="3302000" y="0"/>
                  </a:moveTo>
                  <a:lnTo>
                    <a:pt x="3302000" y="3175"/>
                  </a:lnTo>
                  <a:lnTo>
                    <a:pt x="3314700" y="3175"/>
                  </a:lnTo>
                  <a:lnTo>
                    <a:pt x="3314700" y="0"/>
                  </a:lnTo>
                  <a:close/>
                  <a:moveTo>
                    <a:pt x="3327400" y="0"/>
                  </a:moveTo>
                  <a:lnTo>
                    <a:pt x="3327400" y="3175"/>
                  </a:lnTo>
                  <a:lnTo>
                    <a:pt x="3340100" y="3175"/>
                  </a:lnTo>
                  <a:lnTo>
                    <a:pt x="3340100" y="0"/>
                  </a:lnTo>
                  <a:close/>
                  <a:moveTo>
                    <a:pt x="3352800" y="0"/>
                  </a:moveTo>
                  <a:lnTo>
                    <a:pt x="3352800" y="3175"/>
                  </a:lnTo>
                  <a:lnTo>
                    <a:pt x="3365500" y="3175"/>
                  </a:lnTo>
                  <a:lnTo>
                    <a:pt x="3365500" y="0"/>
                  </a:lnTo>
                  <a:close/>
                  <a:moveTo>
                    <a:pt x="3378200" y="0"/>
                  </a:moveTo>
                  <a:lnTo>
                    <a:pt x="3378200" y="3175"/>
                  </a:lnTo>
                  <a:lnTo>
                    <a:pt x="3390900" y="3175"/>
                  </a:lnTo>
                  <a:lnTo>
                    <a:pt x="3390900" y="0"/>
                  </a:lnTo>
                  <a:close/>
                  <a:moveTo>
                    <a:pt x="3403600" y="0"/>
                  </a:moveTo>
                  <a:lnTo>
                    <a:pt x="3403600" y="3175"/>
                  </a:lnTo>
                  <a:lnTo>
                    <a:pt x="3416300" y="3175"/>
                  </a:lnTo>
                  <a:lnTo>
                    <a:pt x="3416300" y="0"/>
                  </a:lnTo>
                  <a:close/>
                  <a:moveTo>
                    <a:pt x="3429000" y="0"/>
                  </a:moveTo>
                  <a:lnTo>
                    <a:pt x="3429000" y="3175"/>
                  </a:lnTo>
                  <a:lnTo>
                    <a:pt x="3441700" y="3175"/>
                  </a:lnTo>
                  <a:lnTo>
                    <a:pt x="3441700" y="0"/>
                  </a:lnTo>
                  <a:close/>
                  <a:moveTo>
                    <a:pt x="3454400" y="0"/>
                  </a:moveTo>
                  <a:lnTo>
                    <a:pt x="3454400" y="3175"/>
                  </a:lnTo>
                  <a:lnTo>
                    <a:pt x="3467100" y="3175"/>
                  </a:lnTo>
                  <a:lnTo>
                    <a:pt x="3467100" y="0"/>
                  </a:lnTo>
                  <a:close/>
                  <a:moveTo>
                    <a:pt x="3479800" y="0"/>
                  </a:moveTo>
                  <a:lnTo>
                    <a:pt x="3479800" y="3175"/>
                  </a:lnTo>
                  <a:lnTo>
                    <a:pt x="3492500" y="3175"/>
                  </a:lnTo>
                  <a:lnTo>
                    <a:pt x="3492500" y="0"/>
                  </a:lnTo>
                  <a:close/>
                  <a:moveTo>
                    <a:pt x="3505200" y="0"/>
                  </a:moveTo>
                  <a:lnTo>
                    <a:pt x="3505200" y="3175"/>
                  </a:lnTo>
                  <a:lnTo>
                    <a:pt x="3517900" y="3175"/>
                  </a:lnTo>
                  <a:lnTo>
                    <a:pt x="3517900" y="0"/>
                  </a:lnTo>
                  <a:close/>
                  <a:moveTo>
                    <a:pt x="3530600" y="0"/>
                  </a:moveTo>
                  <a:lnTo>
                    <a:pt x="3530600" y="3175"/>
                  </a:lnTo>
                  <a:lnTo>
                    <a:pt x="3543300" y="3175"/>
                  </a:lnTo>
                  <a:lnTo>
                    <a:pt x="3543300" y="0"/>
                  </a:lnTo>
                  <a:close/>
                  <a:moveTo>
                    <a:pt x="3556000" y="0"/>
                  </a:moveTo>
                  <a:lnTo>
                    <a:pt x="3556000" y="3175"/>
                  </a:lnTo>
                  <a:lnTo>
                    <a:pt x="3568700" y="3175"/>
                  </a:lnTo>
                  <a:lnTo>
                    <a:pt x="3568700" y="0"/>
                  </a:lnTo>
                  <a:close/>
                  <a:moveTo>
                    <a:pt x="3581400" y="0"/>
                  </a:moveTo>
                  <a:lnTo>
                    <a:pt x="3581400" y="3175"/>
                  </a:lnTo>
                  <a:lnTo>
                    <a:pt x="3594100" y="3175"/>
                  </a:lnTo>
                  <a:lnTo>
                    <a:pt x="3594100" y="0"/>
                  </a:lnTo>
                  <a:close/>
                  <a:moveTo>
                    <a:pt x="3606800" y="0"/>
                  </a:moveTo>
                  <a:lnTo>
                    <a:pt x="3606800" y="3175"/>
                  </a:lnTo>
                  <a:lnTo>
                    <a:pt x="3619500" y="3175"/>
                  </a:lnTo>
                  <a:lnTo>
                    <a:pt x="3619500" y="0"/>
                  </a:lnTo>
                  <a:close/>
                  <a:moveTo>
                    <a:pt x="3632200" y="0"/>
                  </a:moveTo>
                  <a:lnTo>
                    <a:pt x="3632200" y="3175"/>
                  </a:lnTo>
                  <a:lnTo>
                    <a:pt x="3644900" y="3175"/>
                  </a:lnTo>
                  <a:lnTo>
                    <a:pt x="3644900" y="0"/>
                  </a:lnTo>
                  <a:close/>
                  <a:moveTo>
                    <a:pt x="3657600" y="0"/>
                  </a:moveTo>
                  <a:lnTo>
                    <a:pt x="3657600" y="3175"/>
                  </a:lnTo>
                  <a:lnTo>
                    <a:pt x="3670300" y="3175"/>
                  </a:lnTo>
                  <a:lnTo>
                    <a:pt x="3670300" y="0"/>
                  </a:lnTo>
                  <a:close/>
                  <a:moveTo>
                    <a:pt x="3683000" y="0"/>
                  </a:moveTo>
                  <a:lnTo>
                    <a:pt x="3683000" y="3175"/>
                  </a:lnTo>
                  <a:lnTo>
                    <a:pt x="3695700" y="3175"/>
                  </a:lnTo>
                  <a:lnTo>
                    <a:pt x="3695700" y="0"/>
                  </a:lnTo>
                  <a:close/>
                  <a:moveTo>
                    <a:pt x="3708400" y="0"/>
                  </a:moveTo>
                  <a:lnTo>
                    <a:pt x="3708400" y="3175"/>
                  </a:lnTo>
                  <a:lnTo>
                    <a:pt x="3721100" y="3175"/>
                  </a:lnTo>
                  <a:lnTo>
                    <a:pt x="3721100" y="0"/>
                  </a:lnTo>
                  <a:close/>
                  <a:moveTo>
                    <a:pt x="3733800" y="0"/>
                  </a:moveTo>
                  <a:lnTo>
                    <a:pt x="3733800" y="3175"/>
                  </a:lnTo>
                  <a:lnTo>
                    <a:pt x="3746500" y="3175"/>
                  </a:lnTo>
                  <a:lnTo>
                    <a:pt x="3746500" y="0"/>
                  </a:lnTo>
                  <a:close/>
                  <a:moveTo>
                    <a:pt x="3759200" y="0"/>
                  </a:moveTo>
                  <a:lnTo>
                    <a:pt x="3759200" y="3175"/>
                  </a:lnTo>
                  <a:lnTo>
                    <a:pt x="3771900" y="3175"/>
                  </a:lnTo>
                  <a:lnTo>
                    <a:pt x="3771900" y="0"/>
                  </a:lnTo>
                  <a:close/>
                  <a:moveTo>
                    <a:pt x="3784600" y="0"/>
                  </a:moveTo>
                  <a:lnTo>
                    <a:pt x="3784600" y="3175"/>
                  </a:lnTo>
                  <a:lnTo>
                    <a:pt x="3797300" y="3175"/>
                  </a:lnTo>
                  <a:lnTo>
                    <a:pt x="3797300" y="0"/>
                  </a:lnTo>
                  <a:close/>
                  <a:moveTo>
                    <a:pt x="3810000" y="0"/>
                  </a:moveTo>
                  <a:lnTo>
                    <a:pt x="3810000" y="3175"/>
                  </a:lnTo>
                  <a:lnTo>
                    <a:pt x="3822700" y="3175"/>
                  </a:lnTo>
                  <a:lnTo>
                    <a:pt x="3822700" y="0"/>
                  </a:lnTo>
                  <a:close/>
                  <a:moveTo>
                    <a:pt x="3835400" y="0"/>
                  </a:moveTo>
                  <a:lnTo>
                    <a:pt x="3835400" y="3175"/>
                  </a:lnTo>
                  <a:lnTo>
                    <a:pt x="3848100" y="3175"/>
                  </a:lnTo>
                  <a:lnTo>
                    <a:pt x="3848100" y="0"/>
                  </a:lnTo>
                  <a:close/>
                  <a:moveTo>
                    <a:pt x="3860800" y="0"/>
                  </a:moveTo>
                  <a:lnTo>
                    <a:pt x="3860800" y="3175"/>
                  </a:lnTo>
                  <a:lnTo>
                    <a:pt x="3873500" y="3175"/>
                  </a:lnTo>
                  <a:lnTo>
                    <a:pt x="3873500" y="0"/>
                  </a:lnTo>
                  <a:close/>
                  <a:moveTo>
                    <a:pt x="3886200" y="0"/>
                  </a:moveTo>
                  <a:lnTo>
                    <a:pt x="3886200" y="3175"/>
                  </a:lnTo>
                  <a:lnTo>
                    <a:pt x="3898900" y="3175"/>
                  </a:lnTo>
                  <a:lnTo>
                    <a:pt x="3898900" y="0"/>
                  </a:lnTo>
                  <a:close/>
                  <a:moveTo>
                    <a:pt x="3911600" y="0"/>
                  </a:moveTo>
                  <a:lnTo>
                    <a:pt x="3911600" y="3175"/>
                  </a:lnTo>
                  <a:lnTo>
                    <a:pt x="3924300" y="3175"/>
                  </a:lnTo>
                  <a:lnTo>
                    <a:pt x="3924300" y="0"/>
                  </a:lnTo>
                  <a:close/>
                  <a:moveTo>
                    <a:pt x="3937000" y="0"/>
                  </a:moveTo>
                  <a:lnTo>
                    <a:pt x="3937000" y="3175"/>
                  </a:lnTo>
                  <a:lnTo>
                    <a:pt x="3949700" y="3175"/>
                  </a:lnTo>
                  <a:lnTo>
                    <a:pt x="3949700" y="0"/>
                  </a:lnTo>
                  <a:close/>
                  <a:moveTo>
                    <a:pt x="3962400" y="0"/>
                  </a:moveTo>
                  <a:lnTo>
                    <a:pt x="3962400" y="3175"/>
                  </a:lnTo>
                  <a:lnTo>
                    <a:pt x="3975100" y="3175"/>
                  </a:lnTo>
                  <a:lnTo>
                    <a:pt x="3975100" y="0"/>
                  </a:lnTo>
                  <a:close/>
                  <a:moveTo>
                    <a:pt x="3987800" y="0"/>
                  </a:moveTo>
                  <a:lnTo>
                    <a:pt x="3987800" y="3175"/>
                  </a:lnTo>
                  <a:lnTo>
                    <a:pt x="4000500" y="3175"/>
                  </a:lnTo>
                  <a:lnTo>
                    <a:pt x="4000500" y="0"/>
                  </a:lnTo>
                  <a:close/>
                  <a:moveTo>
                    <a:pt x="4013200" y="0"/>
                  </a:moveTo>
                  <a:lnTo>
                    <a:pt x="4013200" y="3175"/>
                  </a:lnTo>
                  <a:lnTo>
                    <a:pt x="4025900" y="3175"/>
                  </a:lnTo>
                  <a:lnTo>
                    <a:pt x="4025900" y="0"/>
                  </a:lnTo>
                  <a:close/>
                  <a:moveTo>
                    <a:pt x="4038600" y="0"/>
                  </a:moveTo>
                  <a:lnTo>
                    <a:pt x="4038600" y="3175"/>
                  </a:lnTo>
                  <a:lnTo>
                    <a:pt x="4051300" y="3175"/>
                  </a:lnTo>
                  <a:lnTo>
                    <a:pt x="4051300" y="0"/>
                  </a:lnTo>
                  <a:close/>
                  <a:moveTo>
                    <a:pt x="4064000" y="0"/>
                  </a:moveTo>
                  <a:lnTo>
                    <a:pt x="4064000" y="3175"/>
                  </a:lnTo>
                  <a:lnTo>
                    <a:pt x="4076700" y="3175"/>
                  </a:lnTo>
                  <a:lnTo>
                    <a:pt x="4076700" y="0"/>
                  </a:lnTo>
                  <a:close/>
                  <a:moveTo>
                    <a:pt x="4089400" y="0"/>
                  </a:moveTo>
                  <a:lnTo>
                    <a:pt x="4089400" y="3175"/>
                  </a:lnTo>
                  <a:lnTo>
                    <a:pt x="4102100" y="3175"/>
                  </a:lnTo>
                  <a:lnTo>
                    <a:pt x="4102100" y="0"/>
                  </a:lnTo>
                  <a:close/>
                  <a:moveTo>
                    <a:pt x="4114800" y="0"/>
                  </a:moveTo>
                  <a:lnTo>
                    <a:pt x="4114800" y="3175"/>
                  </a:lnTo>
                  <a:lnTo>
                    <a:pt x="4127500" y="3175"/>
                  </a:lnTo>
                  <a:lnTo>
                    <a:pt x="4127500" y="0"/>
                  </a:lnTo>
                  <a:close/>
                  <a:moveTo>
                    <a:pt x="4140200" y="0"/>
                  </a:moveTo>
                  <a:lnTo>
                    <a:pt x="4140200" y="3175"/>
                  </a:lnTo>
                  <a:lnTo>
                    <a:pt x="4152900" y="3175"/>
                  </a:lnTo>
                  <a:lnTo>
                    <a:pt x="4152900" y="0"/>
                  </a:lnTo>
                  <a:close/>
                  <a:moveTo>
                    <a:pt x="4165600" y="0"/>
                  </a:moveTo>
                  <a:lnTo>
                    <a:pt x="4165600" y="3175"/>
                  </a:lnTo>
                  <a:lnTo>
                    <a:pt x="4178300" y="3175"/>
                  </a:lnTo>
                  <a:lnTo>
                    <a:pt x="4178300" y="0"/>
                  </a:lnTo>
                  <a:close/>
                  <a:moveTo>
                    <a:pt x="4191000" y="0"/>
                  </a:moveTo>
                  <a:lnTo>
                    <a:pt x="4191000" y="3175"/>
                  </a:lnTo>
                  <a:lnTo>
                    <a:pt x="4203700" y="3175"/>
                  </a:lnTo>
                  <a:lnTo>
                    <a:pt x="4203700" y="0"/>
                  </a:lnTo>
                  <a:close/>
                  <a:moveTo>
                    <a:pt x="4216400" y="0"/>
                  </a:moveTo>
                  <a:lnTo>
                    <a:pt x="4216400" y="3175"/>
                  </a:lnTo>
                  <a:lnTo>
                    <a:pt x="4229100" y="3175"/>
                  </a:lnTo>
                  <a:lnTo>
                    <a:pt x="4229100" y="0"/>
                  </a:lnTo>
                  <a:close/>
                  <a:moveTo>
                    <a:pt x="4241800" y="0"/>
                  </a:moveTo>
                  <a:lnTo>
                    <a:pt x="4241800" y="3175"/>
                  </a:lnTo>
                  <a:lnTo>
                    <a:pt x="4254500" y="3175"/>
                  </a:lnTo>
                  <a:lnTo>
                    <a:pt x="4254500" y="0"/>
                  </a:lnTo>
                  <a:close/>
                  <a:moveTo>
                    <a:pt x="4267200" y="0"/>
                  </a:moveTo>
                  <a:lnTo>
                    <a:pt x="4267200" y="3175"/>
                  </a:lnTo>
                  <a:lnTo>
                    <a:pt x="4279900" y="3175"/>
                  </a:lnTo>
                  <a:lnTo>
                    <a:pt x="4279900" y="0"/>
                  </a:lnTo>
                  <a:close/>
                  <a:moveTo>
                    <a:pt x="4292600" y="0"/>
                  </a:moveTo>
                  <a:lnTo>
                    <a:pt x="4292600" y="3175"/>
                  </a:lnTo>
                  <a:lnTo>
                    <a:pt x="4305300" y="3175"/>
                  </a:lnTo>
                  <a:lnTo>
                    <a:pt x="4305300" y="0"/>
                  </a:lnTo>
                  <a:close/>
                  <a:moveTo>
                    <a:pt x="4318000" y="0"/>
                  </a:moveTo>
                  <a:lnTo>
                    <a:pt x="4318000" y="3175"/>
                  </a:lnTo>
                  <a:lnTo>
                    <a:pt x="4330700" y="3175"/>
                  </a:lnTo>
                  <a:lnTo>
                    <a:pt x="4330700" y="0"/>
                  </a:lnTo>
                  <a:close/>
                  <a:moveTo>
                    <a:pt x="4343400" y="0"/>
                  </a:moveTo>
                  <a:lnTo>
                    <a:pt x="4343400" y="3175"/>
                  </a:lnTo>
                  <a:lnTo>
                    <a:pt x="4356100" y="3175"/>
                  </a:lnTo>
                  <a:lnTo>
                    <a:pt x="4356100" y="0"/>
                  </a:lnTo>
                  <a:close/>
                  <a:moveTo>
                    <a:pt x="4368800" y="0"/>
                  </a:moveTo>
                  <a:lnTo>
                    <a:pt x="4368800" y="3175"/>
                  </a:lnTo>
                  <a:lnTo>
                    <a:pt x="4381500" y="3175"/>
                  </a:lnTo>
                  <a:lnTo>
                    <a:pt x="4381500" y="0"/>
                  </a:lnTo>
                  <a:close/>
                  <a:moveTo>
                    <a:pt x="4394200" y="0"/>
                  </a:moveTo>
                  <a:lnTo>
                    <a:pt x="4394200" y="3175"/>
                  </a:lnTo>
                  <a:lnTo>
                    <a:pt x="4406900" y="3175"/>
                  </a:lnTo>
                  <a:lnTo>
                    <a:pt x="4406900" y="0"/>
                  </a:lnTo>
                  <a:close/>
                  <a:moveTo>
                    <a:pt x="4419600" y="0"/>
                  </a:moveTo>
                  <a:lnTo>
                    <a:pt x="4419600" y="3175"/>
                  </a:lnTo>
                  <a:lnTo>
                    <a:pt x="4432300" y="3175"/>
                  </a:lnTo>
                  <a:lnTo>
                    <a:pt x="4432300" y="0"/>
                  </a:lnTo>
                  <a:close/>
                  <a:moveTo>
                    <a:pt x="4445000" y="0"/>
                  </a:moveTo>
                  <a:lnTo>
                    <a:pt x="4445000" y="3175"/>
                  </a:lnTo>
                  <a:lnTo>
                    <a:pt x="4457700" y="3175"/>
                  </a:lnTo>
                  <a:lnTo>
                    <a:pt x="4457700" y="0"/>
                  </a:lnTo>
                  <a:close/>
                  <a:moveTo>
                    <a:pt x="4470400" y="0"/>
                  </a:moveTo>
                  <a:lnTo>
                    <a:pt x="4470400" y="3175"/>
                  </a:lnTo>
                  <a:lnTo>
                    <a:pt x="4483100" y="3175"/>
                  </a:lnTo>
                  <a:lnTo>
                    <a:pt x="4483100" y="0"/>
                  </a:lnTo>
                  <a:close/>
                  <a:moveTo>
                    <a:pt x="4495800" y="0"/>
                  </a:moveTo>
                  <a:lnTo>
                    <a:pt x="4495800" y="3175"/>
                  </a:lnTo>
                  <a:lnTo>
                    <a:pt x="4508500" y="3175"/>
                  </a:lnTo>
                  <a:lnTo>
                    <a:pt x="4508500" y="0"/>
                  </a:lnTo>
                  <a:close/>
                  <a:moveTo>
                    <a:pt x="4521200" y="0"/>
                  </a:moveTo>
                  <a:lnTo>
                    <a:pt x="4521200" y="3175"/>
                  </a:lnTo>
                  <a:lnTo>
                    <a:pt x="4533900" y="3175"/>
                  </a:lnTo>
                  <a:lnTo>
                    <a:pt x="4533900" y="0"/>
                  </a:lnTo>
                  <a:close/>
                  <a:moveTo>
                    <a:pt x="4546600" y="0"/>
                  </a:moveTo>
                  <a:lnTo>
                    <a:pt x="4546600" y="3175"/>
                  </a:lnTo>
                  <a:lnTo>
                    <a:pt x="4559300" y="3175"/>
                  </a:lnTo>
                  <a:lnTo>
                    <a:pt x="4559300" y="0"/>
                  </a:lnTo>
                  <a:close/>
                  <a:moveTo>
                    <a:pt x="4572000" y="0"/>
                  </a:moveTo>
                  <a:lnTo>
                    <a:pt x="4572000" y="3175"/>
                  </a:lnTo>
                  <a:lnTo>
                    <a:pt x="4584700" y="3175"/>
                  </a:lnTo>
                  <a:lnTo>
                    <a:pt x="4584700" y="0"/>
                  </a:lnTo>
                  <a:close/>
                  <a:moveTo>
                    <a:pt x="4597400" y="0"/>
                  </a:moveTo>
                  <a:lnTo>
                    <a:pt x="4597400" y="3175"/>
                  </a:lnTo>
                  <a:lnTo>
                    <a:pt x="4610100" y="3175"/>
                  </a:lnTo>
                  <a:lnTo>
                    <a:pt x="4610100" y="0"/>
                  </a:lnTo>
                  <a:close/>
                  <a:moveTo>
                    <a:pt x="4622800" y="0"/>
                  </a:moveTo>
                  <a:lnTo>
                    <a:pt x="4622800" y="3175"/>
                  </a:lnTo>
                  <a:lnTo>
                    <a:pt x="4635500" y="3175"/>
                  </a:lnTo>
                  <a:lnTo>
                    <a:pt x="4635500" y="0"/>
                  </a:lnTo>
                  <a:close/>
                  <a:moveTo>
                    <a:pt x="4648200" y="0"/>
                  </a:moveTo>
                  <a:lnTo>
                    <a:pt x="4648200" y="3175"/>
                  </a:lnTo>
                  <a:lnTo>
                    <a:pt x="4660900" y="3175"/>
                  </a:lnTo>
                  <a:lnTo>
                    <a:pt x="4660900" y="0"/>
                  </a:lnTo>
                  <a:close/>
                  <a:moveTo>
                    <a:pt x="4673600" y="0"/>
                  </a:moveTo>
                  <a:lnTo>
                    <a:pt x="4673600" y="3175"/>
                  </a:lnTo>
                  <a:lnTo>
                    <a:pt x="4686300" y="3175"/>
                  </a:lnTo>
                  <a:lnTo>
                    <a:pt x="4686300" y="0"/>
                  </a:lnTo>
                  <a:close/>
                  <a:moveTo>
                    <a:pt x="4699000" y="0"/>
                  </a:moveTo>
                  <a:lnTo>
                    <a:pt x="4699000" y="3175"/>
                  </a:lnTo>
                  <a:lnTo>
                    <a:pt x="4711700" y="3175"/>
                  </a:lnTo>
                  <a:lnTo>
                    <a:pt x="4711700" y="0"/>
                  </a:lnTo>
                  <a:close/>
                  <a:moveTo>
                    <a:pt x="4724400" y="0"/>
                  </a:moveTo>
                  <a:lnTo>
                    <a:pt x="4724400" y="3175"/>
                  </a:lnTo>
                  <a:lnTo>
                    <a:pt x="4737100" y="3175"/>
                  </a:lnTo>
                  <a:lnTo>
                    <a:pt x="4737100" y="0"/>
                  </a:lnTo>
                  <a:close/>
                  <a:moveTo>
                    <a:pt x="4749800" y="0"/>
                  </a:moveTo>
                  <a:lnTo>
                    <a:pt x="4749800" y="3175"/>
                  </a:lnTo>
                  <a:lnTo>
                    <a:pt x="4762500" y="3175"/>
                  </a:lnTo>
                  <a:lnTo>
                    <a:pt x="4762500" y="0"/>
                  </a:lnTo>
                  <a:close/>
                  <a:moveTo>
                    <a:pt x="4775200" y="0"/>
                  </a:moveTo>
                  <a:lnTo>
                    <a:pt x="4775200" y="3175"/>
                  </a:lnTo>
                  <a:lnTo>
                    <a:pt x="4787900" y="3175"/>
                  </a:lnTo>
                  <a:lnTo>
                    <a:pt x="4787900" y="0"/>
                  </a:lnTo>
                  <a:close/>
                  <a:moveTo>
                    <a:pt x="4800600" y="0"/>
                  </a:moveTo>
                  <a:lnTo>
                    <a:pt x="4800600" y="3175"/>
                  </a:lnTo>
                  <a:lnTo>
                    <a:pt x="4813300" y="3175"/>
                  </a:lnTo>
                  <a:lnTo>
                    <a:pt x="4813300" y="0"/>
                  </a:lnTo>
                  <a:close/>
                  <a:moveTo>
                    <a:pt x="4826000" y="0"/>
                  </a:moveTo>
                  <a:lnTo>
                    <a:pt x="4826000" y="3175"/>
                  </a:lnTo>
                  <a:lnTo>
                    <a:pt x="4838700" y="3175"/>
                  </a:lnTo>
                  <a:lnTo>
                    <a:pt x="4838700" y="0"/>
                  </a:lnTo>
                  <a:close/>
                  <a:moveTo>
                    <a:pt x="4851400" y="0"/>
                  </a:moveTo>
                  <a:lnTo>
                    <a:pt x="4851400" y="3175"/>
                  </a:lnTo>
                  <a:lnTo>
                    <a:pt x="4864100" y="3175"/>
                  </a:lnTo>
                  <a:lnTo>
                    <a:pt x="4864100" y="0"/>
                  </a:lnTo>
                  <a:close/>
                  <a:moveTo>
                    <a:pt x="4876800" y="0"/>
                  </a:moveTo>
                  <a:lnTo>
                    <a:pt x="4876800" y="3175"/>
                  </a:lnTo>
                  <a:lnTo>
                    <a:pt x="4889500" y="3175"/>
                  </a:lnTo>
                  <a:lnTo>
                    <a:pt x="4889500" y="0"/>
                  </a:lnTo>
                  <a:close/>
                  <a:moveTo>
                    <a:pt x="4902200" y="0"/>
                  </a:moveTo>
                  <a:lnTo>
                    <a:pt x="4902200" y="3175"/>
                  </a:lnTo>
                  <a:lnTo>
                    <a:pt x="4914900" y="3175"/>
                  </a:lnTo>
                  <a:lnTo>
                    <a:pt x="4914900" y="0"/>
                  </a:lnTo>
                  <a:close/>
                  <a:moveTo>
                    <a:pt x="4927600" y="0"/>
                  </a:moveTo>
                  <a:lnTo>
                    <a:pt x="4927600" y="3175"/>
                  </a:lnTo>
                  <a:lnTo>
                    <a:pt x="4940300" y="3175"/>
                  </a:lnTo>
                  <a:lnTo>
                    <a:pt x="4940300" y="0"/>
                  </a:lnTo>
                  <a:close/>
                  <a:moveTo>
                    <a:pt x="4953000" y="0"/>
                  </a:moveTo>
                  <a:lnTo>
                    <a:pt x="4953000" y="3175"/>
                  </a:lnTo>
                  <a:lnTo>
                    <a:pt x="4965700" y="3175"/>
                  </a:lnTo>
                  <a:lnTo>
                    <a:pt x="4965700" y="0"/>
                  </a:lnTo>
                  <a:close/>
                  <a:moveTo>
                    <a:pt x="4978400" y="0"/>
                  </a:moveTo>
                  <a:lnTo>
                    <a:pt x="4978400" y="3175"/>
                  </a:lnTo>
                  <a:lnTo>
                    <a:pt x="4991100" y="3175"/>
                  </a:lnTo>
                  <a:lnTo>
                    <a:pt x="4991100" y="0"/>
                  </a:lnTo>
                  <a:close/>
                  <a:moveTo>
                    <a:pt x="5003800" y="0"/>
                  </a:moveTo>
                  <a:lnTo>
                    <a:pt x="5003800" y="3175"/>
                  </a:lnTo>
                  <a:lnTo>
                    <a:pt x="5016500" y="3175"/>
                  </a:lnTo>
                  <a:lnTo>
                    <a:pt x="5016500" y="0"/>
                  </a:lnTo>
                  <a:close/>
                  <a:moveTo>
                    <a:pt x="5029200" y="0"/>
                  </a:moveTo>
                  <a:lnTo>
                    <a:pt x="5029200" y="3175"/>
                  </a:lnTo>
                  <a:lnTo>
                    <a:pt x="5041900" y="3175"/>
                  </a:lnTo>
                  <a:lnTo>
                    <a:pt x="5041900" y="0"/>
                  </a:lnTo>
                  <a:close/>
                  <a:moveTo>
                    <a:pt x="5054600" y="0"/>
                  </a:moveTo>
                  <a:lnTo>
                    <a:pt x="5054600" y="3175"/>
                  </a:lnTo>
                  <a:lnTo>
                    <a:pt x="5067300" y="3175"/>
                  </a:lnTo>
                  <a:lnTo>
                    <a:pt x="5067300" y="0"/>
                  </a:lnTo>
                  <a:close/>
                  <a:moveTo>
                    <a:pt x="5080000" y="0"/>
                  </a:moveTo>
                  <a:lnTo>
                    <a:pt x="5080000" y="3175"/>
                  </a:lnTo>
                  <a:lnTo>
                    <a:pt x="5092700" y="3175"/>
                  </a:lnTo>
                  <a:lnTo>
                    <a:pt x="5092700" y="0"/>
                  </a:lnTo>
                  <a:close/>
                  <a:moveTo>
                    <a:pt x="5105400" y="0"/>
                  </a:moveTo>
                  <a:lnTo>
                    <a:pt x="5105400" y="3175"/>
                  </a:lnTo>
                  <a:lnTo>
                    <a:pt x="5118100" y="3175"/>
                  </a:lnTo>
                  <a:lnTo>
                    <a:pt x="5118100" y="0"/>
                  </a:lnTo>
                  <a:close/>
                  <a:moveTo>
                    <a:pt x="5130800" y="0"/>
                  </a:moveTo>
                  <a:lnTo>
                    <a:pt x="5130800" y="3175"/>
                  </a:lnTo>
                  <a:lnTo>
                    <a:pt x="5143500" y="3175"/>
                  </a:lnTo>
                  <a:lnTo>
                    <a:pt x="5143500" y="0"/>
                  </a:lnTo>
                  <a:close/>
                  <a:moveTo>
                    <a:pt x="5156200" y="0"/>
                  </a:moveTo>
                  <a:lnTo>
                    <a:pt x="5156200" y="3175"/>
                  </a:lnTo>
                  <a:lnTo>
                    <a:pt x="5168900" y="3175"/>
                  </a:lnTo>
                  <a:lnTo>
                    <a:pt x="5168900" y="0"/>
                  </a:lnTo>
                  <a:close/>
                  <a:moveTo>
                    <a:pt x="5181600" y="0"/>
                  </a:moveTo>
                  <a:lnTo>
                    <a:pt x="5181600" y="3175"/>
                  </a:lnTo>
                  <a:lnTo>
                    <a:pt x="5194300" y="3175"/>
                  </a:lnTo>
                  <a:lnTo>
                    <a:pt x="5194300" y="0"/>
                  </a:lnTo>
                  <a:close/>
                  <a:moveTo>
                    <a:pt x="5207000" y="0"/>
                  </a:moveTo>
                  <a:lnTo>
                    <a:pt x="5207000" y="3175"/>
                  </a:lnTo>
                  <a:lnTo>
                    <a:pt x="5219700" y="3175"/>
                  </a:lnTo>
                  <a:lnTo>
                    <a:pt x="5219700" y="0"/>
                  </a:lnTo>
                  <a:close/>
                  <a:moveTo>
                    <a:pt x="5232400" y="0"/>
                  </a:moveTo>
                  <a:lnTo>
                    <a:pt x="5232400" y="3175"/>
                  </a:lnTo>
                  <a:lnTo>
                    <a:pt x="5245100" y="3175"/>
                  </a:lnTo>
                  <a:lnTo>
                    <a:pt x="5245100" y="0"/>
                  </a:lnTo>
                  <a:close/>
                  <a:moveTo>
                    <a:pt x="5257800" y="0"/>
                  </a:moveTo>
                  <a:lnTo>
                    <a:pt x="5257800" y="3175"/>
                  </a:lnTo>
                  <a:lnTo>
                    <a:pt x="5270500" y="3175"/>
                  </a:lnTo>
                  <a:lnTo>
                    <a:pt x="5270500" y="0"/>
                  </a:lnTo>
                  <a:close/>
                  <a:moveTo>
                    <a:pt x="5283200" y="0"/>
                  </a:moveTo>
                  <a:lnTo>
                    <a:pt x="5283200" y="3175"/>
                  </a:lnTo>
                  <a:lnTo>
                    <a:pt x="5295900" y="3175"/>
                  </a:lnTo>
                  <a:lnTo>
                    <a:pt x="5295900" y="0"/>
                  </a:lnTo>
                  <a:close/>
                  <a:moveTo>
                    <a:pt x="5308600" y="0"/>
                  </a:moveTo>
                  <a:lnTo>
                    <a:pt x="5308600" y="3175"/>
                  </a:lnTo>
                  <a:lnTo>
                    <a:pt x="5321300" y="3175"/>
                  </a:lnTo>
                  <a:lnTo>
                    <a:pt x="5321300" y="0"/>
                  </a:lnTo>
                  <a:close/>
                  <a:moveTo>
                    <a:pt x="5334000" y="0"/>
                  </a:moveTo>
                  <a:lnTo>
                    <a:pt x="5334000" y="3175"/>
                  </a:lnTo>
                  <a:lnTo>
                    <a:pt x="5346700" y="3175"/>
                  </a:lnTo>
                  <a:lnTo>
                    <a:pt x="5346700" y="0"/>
                  </a:lnTo>
                  <a:close/>
                  <a:moveTo>
                    <a:pt x="5359400" y="0"/>
                  </a:moveTo>
                  <a:lnTo>
                    <a:pt x="5359400" y="3175"/>
                  </a:lnTo>
                  <a:lnTo>
                    <a:pt x="5372100" y="3175"/>
                  </a:lnTo>
                  <a:lnTo>
                    <a:pt x="5372100" y="0"/>
                  </a:lnTo>
                  <a:close/>
                  <a:moveTo>
                    <a:pt x="5384800" y="0"/>
                  </a:moveTo>
                  <a:lnTo>
                    <a:pt x="5384800" y="3175"/>
                  </a:lnTo>
                  <a:lnTo>
                    <a:pt x="5397500" y="3175"/>
                  </a:lnTo>
                  <a:lnTo>
                    <a:pt x="5397500" y="0"/>
                  </a:lnTo>
                  <a:close/>
                  <a:moveTo>
                    <a:pt x="5410200" y="0"/>
                  </a:moveTo>
                  <a:lnTo>
                    <a:pt x="5410200" y="3175"/>
                  </a:lnTo>
                  <a:lnTo>
                    <a:pt x="5422900" y="3175"/>
                  </a:lnTo>
                  <a:lnTo>
                    <a:pt x="5422900" y="0"/>
                  </a:lnTo>
                  <a:close/>
                  <a:moveTo>
                    <a:pt x="5435600" y="0"/>
                  </a:moveTo>
                  <a:lnTo>
                    <a:pt x="5435600" y="3175"/>
                  </a:lnTo>
                  <a:lnTo>
                    <a:pt x="5448300" y="3175"/>
                  </a:lnTo>
                  <a:lnTo>
                    <a:pt x="5448300" y="0"/>
                  </a:lnTo>
                  <a:close/>
                  <a:moveTo>
                    <a:pt x="5461000" y="0"/>
                  </a:moveTo>
                  <a:lnTo>
                    <a:pt x="5461000" y="3175"/>
                  </a:lnTo>
                  <a:lnTo>
                    <a:pt x="5473700" y="3175"/>
                  </a:lnTo>
                  <a:lnTo>
                    <a:pt x="5473700" y="0"/>
                  </a:lnTo>
                  <a:close/>
                  <a:moveTo>
                    <a:pt x="5486400" y="0"/>
                  </a:moveTo>
                  <a:lnTo>
                    <a:pt x="5486400" y="3175"/>
                  </a:lnTo>
                  <a:lnTo>
                    <a:pt x="5499100" y="3175"/>
                  </a:lnTo>
                  <a:lnTo>
                    <a:pt x="5499100" y="0"/>
                  </a:lnTo>
                  <a:close/>
                  <a:moveTo>
                    <a:pt x="5511800" y="0"/>
                  </a:moveTo>
                  <a:lnTo>
                    <a:pt x="5511800" y="3175"/>
                  </a:lnTo>
                  <a:lnTo>
                    <a:pt x="5524500" y="3175"/>
                  </a:lnTo>
                  <a:lnTo>
                    <a:pt x="5524500" y="0"/>
                  </a:lnTo>
                  <a:close/>
                  <a:moveTo>
                    <a:pt x="5537200" y="0"/>
                  </a:moveTo>
                  <a:lnTo>
                    <a:pt x="5537200" y="3175"/>
                  </a:lnTo>
                  <a:lnTo>
                    <a:pt x="5549900" y="3175"/>
                  </a:lnTo>
                  <a:lnTo>
                    <a:pt x="5549900" y="0"/>
                  </a:lnTo>
                  <a:close/>
                  <a:moveTo>
                    <a:pt x="5562600" y="0"/>
                  </a:moveTo>
                  <a:lnTo>
                    <a:pt x="5562600" y="3175"/>
                  </a:lnTo>
                  <a:lnTo>
                    <a:pt x="5575300" y="3175"/>
                  </a:lnTo>
                  <a:lnTo>
                    <a:pt x="5575300" y="0"/>
                  </a:lnTo>
                  <a:close/>
                  <a:moveTo>
                    <a:pt x="5588000" y="0"/>
                  </a:moveTo>
                  <a:lnTo>
                    <a:pt x="5588000" y="3175"/>
                  </a:lnTo>
                  <a:lnTo>
                    <a:pt x="5600700" y="3175"/>
                  </a:lnTo>
                  <a:lnTo>
                    <a:pt x="5600700" y="0"/>
                  </a:lnTo>
                  <a:close/>
                  <a:moveTo>
                    <a:pt x="5613400" y="0"/>
                  </a:moveTo>
                  <a:lnTo>
                    <a:pt x="5613400" y="3175"/>
                  </a:lnTo>
                  <a:lnTo>
                    <a:pt x="5626100" y="3175"/>
                  </a:lnTo>
                  <a:lnTo>
                    <a:pt x="5626100" y="0"/>
                  </a:lnTo>
                  <a:close/>
                  <a:moveTo>
                    <a:pt x="5638800" y="0"/>
                  </a:moveTo>
                  <a:lnTo>
                    <a:pt x="5638800" y="3175"/>
                  </a:lnTo>
                  <a:lnTo>
                    <a:pt x="5651500" y="3175"/>
                  </a:lnTo>
                  <a:lnTo>
                    <a:pt x="5651500" y="0"/>
                  </a:lnTo>
                  <a:close/>
                  <a:moveTo>
                    <a:pt x="5664200" y="0"/>
                  </a:moveTo>
                  <a:lnTo>
                    <a:pt x="5664200" y="3175"/>
                  </a:lnTo>
                  <a:lnTo>
                    <a:pt x="5676900" y="3175"/>
                  </a:lnTo>
                  <a:lnTo>
                    <a:pt x="5676900" y="0"/>
                  </a:lnTo>
                  <a:close/>
                  <a:moveTo>
                    <a:pt x="5689600" y="0"/>
                  </a:moveTo>
                  <a:lnTo>
                    <a:pt x="5689600" y="3175"/>
                  </a:lnTo>
                  <a:lnTo>
                    <a:pt x="5702300" y="3175"/>
                  </a:lnTo>
                  <a:lnTo>
                    <a:pt x="5702300" y="0"/>
                  </a:lnTo>
                  <a:close/>
                  <a:moveTo>
                    <a:pt x="5715000" y="0"/>
                  </a:moveTo>
                  <a:lnTo>
                    <a:pt x="5715000" y="3175"/>
                  </a:lnTo>
                  <a:lnTo>
                    <a:pt x="5727700" y="3175"/>
                  </a:lnTo>
                  <a:lnTo>
                    <a:pt x="5727700" y="0"/>
                  </a:lnTo>
                  <a:close/>
                  <a:moveTo>
                    <a:pt x="5740400" y="0"/>
                  </a:moveTo>
                  <a:lnTo>
                    <a:pt x="5740400" y="3175"/>
                  </a:lnTo>
                  <a:lnTo>
                    <a:pt x="5753100" y="3175"/>
                  </a:lnTo>
                  <a:lnTo>
                    <a:pt x="5753100" y="0"/>
                  </a:lnTo>
                  <a:close/>
                  <a:moveTo>
                    <a:pt x="5765800" y="0"/>
                  </a:moveTo>
                  <a:lnTo>
                    <a:pt x="5765800" y="3175"/>
                  </a:lnTo>
                  <a:lnTo>
                    <a:pt x="5778500" y="3175"/>
                  </a:lnTo>
                  <a:lnTo>
                    <a:pt x="5778500" y="0"/>
                  </a:lnTo>
                  <a:close/>
                  <a:moveTo>
                    <a:pt x="5791200" y="0"/>
                  </a:moveTo>
                  <a:lnTo>
                    <a:pt x="5791200" y="3175"/>
                  </a:lnTo>
                  <a:lnTo>
                    <a:pt x="5803900" y="3175"/>
                  </a:lnTo>
                  <a:lnTo>
                    <a:pt x="5803900" y="0"/>
                  </a:lnTo>
                  <a:close/>
                  <a:moveTo>
                    <a:pt x="5816600" y="0"/>
                  </a:moveTo>
                  <a:lnTo>
                    <a:pt x="5816600" y="3175"/>
                  </a:lnTo>
                  <a:lnTo>
                    <a:pt x="5829300" y="3175"/>
                  </a:lnTo>
                  <a:lnTo>
                    <a:pt x="5829300" y="0"/>
                  </a:lnTo>
                  <a:close/>
                  <a:moveTo>
                    <a:pt x="5842000" y="0"/>
                  </a:moveTo>
                  <a:lnTo>
                    <a:pt x="5842000" y="3175"/>
                  </a:lnTo>
                  <a:lnTo>
                    <a:pt x="5854700" y="3175"/>
                  </a:lnTo>
                  <a:lnTo>
                    <a:pt x="5854700" y="0"/>
                  </a:lnTo>
                  <a:close/>
                  <a:moveTo>
                    <a:pt x="5867400" y="0"/>
                  </a:moveTo>
                  <a:lnTo>
                    <a:pt x="5867400" y="3175"/>
                  </a:lnTo>
                  <a:lnTo>
                    <a:pt x="5880100" y="3175"/>
                  </a:lnTo>
                  <a:lnTo>
                    <a:pt x="5880100" y="0"/>
                  </a:lnTo>
                  <a:close/>
                  <a:moveTo>
                    <a:pt x="5892800" y="0"/>
                  </a:moveTo>
                  <a:lnTo>
                    <a:pt x="5892800" y="3175"/>
                  </a:lnTo>
                  <a:lnTo>
                    <a:pt x="5905500" y="3175"/>
                  </a:lnTo>
                  <a:lnTo>
                    <a:pt x="5905500" y="0"/>
                  </a:lnTo>
                  <a:close/>
                  <a:moveTo>
                    <a:pt x="5918200" y="0"/>
                  </a:moveTo>
                  <a:lnTo>
                    <a:pt x="5918200" y="3175"/>
                  </a:lnTo>
                  <a:lnTo>
                    <a:pt x="5930900" y="3175"/>
                  </a:lnTo>
                  <a:lnTo>
                    <a:pt x="5930900" y="0"/>
                  </a:lnTo>
                  <a:close/>
                  <a:moveTo>
                    <a:pt x="5943600" y="0"/>
                  </a:moveTo>
                  <a:lnTo>
                    <a:pt x="5943600" y="3175"/>
                  </a:lnTo>
                  <a:lnTo>
                    <a:pt x="5956300" y="3175"/>
                  </a:lnTo>
                  <a:lnTo>
                    <a:pt x="5956300" y="0"/>
                  </a:lnTo>
                  <a:close/>
                  <a:moveTo>
                    <a:pt x="5969000" y="0"/>
                  </a:moveTo>
                  <a:lnTo>
                    <a:pt x="5969000" y="3175"/>
                  </a:lnTo>
                  <a:lnTo>
                    <a:pt x="5981700" y="3175"/>
                  </a:lnTo>
                  <a:lnTo>
                    <a:pt x="5981700" y="0"/>
                  </a:lnTo>
                  <a:close/>
                  <a:moveTo>
                    <a:pt x="5994400" y="0"/>
                  </a:moveTo>
                  <a:lnTo>
                    <a:pt x="5994400" y="3175"/>
                  </a:lnTo>
                  <a:lnTo>
                    <a:pt x="6007100" y="3175"/>
                  </a:lnTo>
                  <a:lnTo>
                    <a:pt x="6007100" y="0"/>
                  </a:lnTo>
                  <a:close/>
                  <a:moveTo>
                    <a:pt x="6019800" y="0"/>
                  </a:moveTo>
                  <a:lnTo>
                    <a:pt x="6019800" y="3175"/>
                  </a:lnTo>
                  <a:lnTo>
                    <a:pt x="6032500" y="3175"/>
                  </a:lnTo>
                  <a:lnTo>
                    <a:pt x="6032500" y="0"/>
                  </a:lnTo>
                  <a:close/>
                  <a:moveTo>
                    <a:pt x="6045200" y="0"/>
                  </a:moveTo>
                  <a:lnTo>
                    <a:pt x="6045200" y="3175"/>
                  </a:lnTo>
                  <a:lnTo>
                    <a:pt x="6057900" y="3175"/>
                  </a:lnTo>
                  <a:lnTo>
                    <a:pt x="6057900" y="0"/>
                  </a:lnTo>
                  <a:close/>
                  <a:moveTo>
                    <a:pt x="6070600" y="0"/>
                  </a:moveTo>
                  <a:lnTo>
                    <a:pt x="6070600" y="3175"/>
                  </a:lnTo>
                  <a:lnTo>
                    <a:pt x="6083300" y="3175"/>
                  </a:lnTo>
                  <a:lnTo>
                    <a:pt x="6083300" y="0"/>
                  </a:lnTo>
                  <a:close/>
                  <a:moveTo>
                    <a:pt x="6096000" y="0"/>
                  </a:moveTo>
                  <a:lnTo>
                    <a:pt x="6096000" y="3175"/>
                  </a:lnTo>
                  <a:lnTo>
                    <a:pt x="6108700" y="3175"/>
                  </a:lnTo>
                  <a:lnTo>
                    <a:pt x="6108700" y="0"/>
                  </a:lnTo>
                  <a:close/>
                  <a:moveTo>
                    <a:pt x="6121400" y="0"/>
                  </a:moveTo>
                  <a:lnTo>
                    <a:pt x="6121400" y="3175"/>
                  </a:lnTo>
                  <a:lnTo>
                    <a:pt x="6134100" y="3175"/>
                  </a:lnTo>
                  <a:lnTo>
                    <a:pt x="6134100" y="0"/>
                  </a:lnTo>
                  <a:close/>
                  <a:moveTo>
                    <a:pt x="6146800" y="0"/>
                  </a:moveTo>
                  <a:lnTo>
                    <a:pt x="6146800" y="3175"/>
                  </a:lnTo>
                  <a:lnTo>
                    <a:pt x="6159500" y="3175"/>
                  </a:lnTo>
                  <a:lnTo>
                    <a:pt x="6159500" y="0"/>
                  </a:lnTo>
                  <a:close/>
                  <a:moveTo>
                    <a:pt x="6172200" y="0"/>
                  </a:moveTo>
                  <a:lnTo>
                    <a:pt x="6172200" y="3175"/>
                  </a:lnTo>
                  <a:lnTo>
                    <a:pt x="6184900" y="3175"/>
                  </a:lnTo>
                  <a:lnTo>
                    <a:pt x="6184900" y="0"/>
                  </a:lnTo>
                  <a:close/>
                  <a:moveTo>
                    <a:pt x="6197600" y="0"/>
                  </a:moveTo>
                  <a:lnTo>
                    <a:pt x="6197600" y="3175"/>
                  </a:lnTo>
                  <a:lnTo>
                    <a:pt x="6210300" y="3175"/>
                  </a:lnTo>
                  <a:lnTo>
                    <a:pt x="6210300" y="0"/>
                  </a:lnTo>
                  <a:close/>
                  <a:moveTo>
                    <a:pt x="6223000" y="0"/>
                  </a:moveTo>
                  <a:lnTo>
                    <a:pt x="6223000" y="3175"/>
                  </a:lnTo>
                  <a:lnTo>
                    <a:pt x="6235700" y="3175"/>
                  </a:lnTo>
                  <a:lnTo>
                    <a:pt x="6235700" y="0"/>
                  </a:lnTo>
                  <a:close/>
                  <a:moveTo>
                    <a:pt x="6248400" y="0"/>
                  </a:moveTo>
                  <a:lnTo>
                    <a:pt x="6248400" y="3175"/>
                  </a:lnTo>
                  <a:lnTo>
                    <a:pt x="6261100" y="3175"/>
                  </a:lnTo>
                  <a:lnTo>
                    <a:pt x="6261100" y="0"/>
                  </a:lnTo>
                  <a:close/>
                  <a:moveTo>
                    <a:pt x="6273800" y="0"/>
                  </a:moveTo>
                  <a:lnTo>
                    <a:pt x="6273800" y="3175"/>
                  </a:lnTo>
                  <a:lnTo>
                    <a:pt x="6286500" y="3175"/>
                  </a:lnTo>
                  <a:lnTo>
                    <a:pt x="6286500" y="0"/>
                  </a:lnTo>
                  <a:close/>
                  <a:moveTo>
                    <a:pt x="6299200" y="0"/>
                  </a:moveTo>
                  <a:lnTo>
                    <a:pt x="6299200" y="3175"/>
                  </a:lnTo>
                  <a:lnTo>
                    <a:pt x="6311900" y="3175"/>
                  </a:lnTo>
                  <a:lnTo>
                    <a:pt x="6311900" y="0"/>
                  </a:lnTo>
                  <a:close/>
                  <a:moveTo>
                    <a:pt x="6324600" y="0"/>
                  </a:moveTo>
                  <a:lnTo>
                    <a:pt x="6324600" y="3175"/>
                  </a:lnTo>
                  <a:lnTo>
                    <a:pt x="6337300" y="3175"/>
                  </a:lnTo>
                  <a:lnTo>
                    <a:pt x="6337300" y="0"/>
                  </a:lnTo>
                  <a:close/>
                  <a:moveTo>
                    <a:pt x="6350000" y="0"/>
                  </a:moveTo>
                  <a:lnTo>
                    <a:pt x="6350000" y="3175"/>
                  </a:lnTo>
                  <a:lnTo>
                    <a:pt x="6362700" y="3175"/>
                  </a:lnTo>
                  <a:lnTo>
                    <a:pt x="6362700" y="0"/>
                  </a:lnTo>
                  <a:close/>
                  <a:moveTo>
                    <a:pt x="6375400" y="0"/>
                  </a:moveTo>
                  <a:lnTo>
                    <a:pt x="6375400" y="3175"/>
                  </a:lnTo>
                  <a:lnTo>
                    <a:pt x="6388100" y="3175"/>
                  </a:lnTo>
                  <a:lnTo>
                    <a:pt x="6388100" y="0"/>
                  </a:lnTo>
                  <a:close/>
                  <a:moveTo>
                    <a:pt x="6400800" y="0"/>
                  </a:moveTo>
                  <a:lnTo>
                    <a:pt x="6400800" y="3175"/>
                  </a:lnTo>
                  <a:lnTo>
                    <a:pt x="6413500" y="3175"/>
                  </a:lnTo>
                  <a:lnTo>
                    <a:pt x="6413500" y="0"/>
                  </a:lnTo>
                  <a:close/>
                  <a:moveTo>
                    <a:pt x="6426200" y="0"/>
                  </a:moveTo>
                  <a:lnTo>
                    <a:pt x="6426200" y="3175"/>
                  </a:lnTo>
                  <a:lnTo>
                    <a:pt x="6438900" y="3175"/>
                  </a:lnTo>
                  <a:lnTo>
                    <a:pt x="6438900" y="0"/>
                  </a:lnTo>
                  <a:close/>
                  <a:moveTo>
                    <a:pt x="6451600" y="0"/>
                  </a:moveTo>
                  <a:lnTo>
                    <a:pt x="6451600" y="3175"/>
                  </a:lnTo>
                  <a:lnTo>
                    <a:pt x="6464300" y="3175"/>
                  </a:lnTo>
                  <a:lnTo>
                    <a:pt x="6464300" y="0"/>
                  </a:lnTo>
                  <a:close/>
                  <a:moveTo>
                    <a:pt x="6477000" y="0"/>
                  </a:moveTo>
                  <a:lnTo>
                    <a:pt x="6477000" y="3175"/>
                  </a:lnTo>
                  <a:lnTo>
                    <a:pt x="6489700" y="3175"/>
                  </a:lnTo>
                  <a:lnTo>
                    <a:pt x="6489700" y="0"/>
                  </a:lnTo>
                  <a:close/>
                  <a:moveTo>
                    <a:pt x="6502400" y="0"/>
                  </a:moveTo>
                  <a:lnTo>
                    <a:pt x="6502400" y="3175"/>
                  </a:lnTo>
                  <a:lnTo>
                    <a:pt x="6515100" y="3175"/>
                  </a:lnTo>
                  <a:lnTo>
                    <a:pt x="6515100" y="0"/>
                  </a:lnTo>
                  <a:close/>
                  <a:moveTo>
                    <a:pt x="6527800" y="0"/>
                  </a:moveTo>
                  <a:lnTo>
                    <a:pt x="6527800" y="3175"/>
                  </a:lnTo>
                  <a:lnTo>
                    <a:pt x="6540500" y="3175"/>
                  </a:lnTo>
                  <a:lnTo>
                    <a:pt x="6540500" y="0"/>
                  </a:lnTo>
                  <a:close/>
                  <a:moveTo>
                    <a:pt x="6553200" y="0"/>
                  </a:moveTo>
                  <a:lnTo>
                    <a:pt x="6553200" y="3175"/>
                  </a:lnTo>
                  <a:lnTo>
                    <a:pt x="6565900" y="3175"/>
                  </a:lnTo>
                  <a:lnTo>
                    <a:pt x="6565900" y="0"/>
                  </a:lnTo>
                  <a:close/>
                  <a:moveTo>
                    <a:pt x="6578600" y="0"/>
                  </a:moveTo>
                  <a:lnTo>
                    <a:pt x="6578600" y="3175"/>
                  </a:lnTo>
                  <a:lnTo>
                    <a:pt x="6591300" y="3175"/>
                  </a:lnTo>
                  <a:lnTo>
                    <a:pt x="6591300" y="0"/>
                  </a:lnTo>
                  <a:close/>
                  <a:moveTo>
                    <a:pt x="6604000" y="0"/>
                  </a:moveTo>
                  <a:lnTo>
                    <a:pt x="6604000" y="3175"/>
                  </a:lnTo>
                  <a:lnTo>
                    <a:pt x="6616700" y="3175"/>
                  </a:lnTo>
                  <a:lnTo>
                    <a:pt x="6616700" y="0"/>
                  </a:lnTo>
                  <a:close/>
                  <a:moveTo>
                    <a:pt x="6629400" y="0"/>
                  </a:moveTo>
                  <a:lnTo>
                    <a:pt x="6629400" y="3175"/>
                  </a:lnTo>
                  <a:lnTo>
                    <a:pt x="6642100" y="3175"/>
                  </a:lnTo>
                  <a:lnTo>
                    <a:pt x="6642100" y="0"/>
                  </a:lnTo>
                  <a:close/>
                  <a:moveTo>
                    <a:pt x="6654800" y="0"/>
                  </a:moveTo>
                  <a:lnTo>
                    <a:pt x="6654800" y="3175"/>
                  </a:lnTo>
                  <a:lnTo>
                    <a:pt x="6667500" y="3175"/>
                  </a:lnTo>
                  <a:lnTo>
                    <a:pt x="6667500" y="0"/>
                  </a:lnTo>
                  <a:close/>
                  <a:moveTo>
                    <a:pt x="6680200" y="0"/>
                  </a:moveTo>
                  <a:lnTo>
                    <a:pt x="6680200" y="3175"/>
                  </a:lnTo>
                  <a:lnTo>
                    <a:pt x="6692900" y="3175"/>
                  </a:lnTo>
                  <a:lnTo>
                    <a:pt x="6692900" y="0"/>
                  </a:lnTo>
                  <a:close/>
                  <a:moveTo>
                    <a:pt x="6705600" y="0"/>
                  </a:moveTo>
                  <a:lnTo>
                    <a:pt x="6705600" y="3175"/>
                  </a:lnTo>
                  <a:lnTo>
                    <a:pt x="6718300" y="3175"/>
                  </a:lnTo>
                  <a:lnTo>
                    <a:pt x="6718300" y="0"/>
                  </a:lnTo>
                  <a:close/>
                  <a:moveTo>
                    <a:pt x="6731000" y="0"/>
                  </a:moveTo>
                  <a:lnTo>
                    <a:pt x="6731000" y="3175"/>
                  </a:lnTo>
                  <a:lnTo>
                    <a:pt x="6743700" y="3175"/>
                  </a:lnTo>
                  <a:lnTo>
                    <a:pt x="6743700" y="0"/>
                  </a:lnTo>
                  <a:close/>
                  <a:moveTo>
                    <a:pt x="6756400" y="0"/>
                  </a:moveTo>
                  <a:lnTo>
                    <a:pt x="6756400" y="3175"/>
                  </a:lnTo>
                  <a:lnTo>
                    <a:pt x="6769100" y="3175"/>
                  </a:lnTo>
                  <a:lnTo>
                    <a:pt x="6769100" y="0"/>
                  </a:lnTo>
                  <a:close/>
                  <a:moveTo>
                    <a:pt x="6781800" y="0"/>
                  </a:moveTo>
                  <a:lnTo>
                    <a:pt x="6781800" y="3175"/>
                  </a:lnTo>
                  <a:lnTo>
                    <a:pt x="6794500" y="3175"/>
                  </a:lnTo>
                  <a:lnTo>
                    <a:pt x="6794500" y="0"/>
                  </a:lnTo>
                  <a:close/>
                  <a:moveTo>
                    <a:pt x="6807200" y="0"/>
                  </a:moveTo>
                  <a:lnTo>
                    <a:pt x="6807200" y="3175"/>
                  </a:lnTo>
                  <a:lnTo>
                    <a:pt x="6819900" y="3175"/>
                  </a:lnTo>
                  <a:lnTo>
                    <a:pt x="6819900" y="0"/>
                  </a:lnTo>
                  <a:close/>
                  <a:moveTo>
                    <a:pt x="6832600" y="0"/>
                  </a:moveTo>
                  <a:lnTo>
                    <a:pt x="6832600" y="3175"/>
                  </a:lnTo>
                  <a:lnTo>
                    <a:pt x="6845300" y="3175"/>
                  </a:lnTo>
                  <a:lnTo>
                    <a:pt x="6845300" y="0"/>
                  </a:lnTo>
                  <a:close/>
                  <a:moveTo>
                    <a:pt x="6858000" y="0"/>
                  </a:moveTo>
                  <a:lnTo>
                    <a:pt x="6858000" y="3175"/>
                  </a:lnTo>
                  <a:lnTo>
                    <a:pt x="6870700" y="3175"/>
                  </a:lnTo>
                  <a:lnTo>
                    <a:pt x="6870700" y="0"/>
                  </a:lnTo>
                  <a:close/>
                  <a:moveTo>
                    <a:pt x="6883400" y="0"/>
                  </a:moveTo>
                  <a:lnTo>
                    <a:pt x="6883400" y="3175"/>
                  </a:lnTo>
                  <a:lnTo>
                    <a:pt x="6896100" y="3175"/>
                  </a:lnTo>
                  <a:lnTo>
                    <a:pt x="6896100" y="0"/>
                  </a:lnTo>
                  <a:close/>
                  <a:moveTo>
                    <a:pt x="6908800" y="0"/>
                  </a:moveTo>
                  <a:lnTo>
                    <a:pt x="6908800" y="3175"/>
                  </a:lnTo>
                  <a:lnTo>
                    <a:pt x="6921500" y="3175"/>
                  </a:lnTo>
                  <a:lnTo>
                    <a:pt x="6921500" y="0"/>
                  </a:lnTo>
                  <a:close/>
                  <a:moveTo>
                    <a:pt x="6934200" y="0"/>
                  </a:moveTo>
                  <a:lnTo>
                    <a:pt x="6934200" y="3175"/>
                  </a:lnTo>
                  <a:lnTo>
                    <a:pt x="6946900" y="3175"/>
                  </a:lnTo>
                  <a:lnTo>
                    <a:pt x="6946900" y="0"/>
                  </a:lnTo>
                  <a:close/>
                  <a:moveTo>
                    <a:pt x="6959600" y="0"/>
                  </a:moveTo>
                  <a:lnTo>
                    <a:pt x="6959600" y="3175"/>
                  </a:lnTo>
                  <a:lnTo>
                    <a:pt x="6972300" y="3175"/>
                  </a:lnTo>
                  <a:lnTo>
                    <a:pt x="6972300" y="0"/>
                  </a:lnTo>
                  <a:close/>
                  <a:moveTo>
                    <a:pt x="6985000" y="0"/>
                  </a:moveTo>
                  <a:lnTo>
                    <a:pt x="6985000" y="3175"/>
                  </a:lnTo>
                  <a:lnTo>
                    <a:pt x="6997700" y="3175"/>
                  </a:lnTo>
                  <a:lnTo>
                    <a:pt x="6997700" y="0"/>
                  </a:lnTo>
                  <a:close/>
                  <a:moveTo>
                    <a:pt x="7010400" y="0"/>
                  </a:moveTo>
                  <a:lnTo>
                    <a:pt x="7010400" y="3175"/>
                  </a:lnTo>
                  <a:lnTo>
                    <a:pt x="7023100" y="3175"/>
                  </a:lnTo>
                  <a:lnTo>
                    <a:pt x="7023100" y="0"/>
                  </a:lnTo>
                  <a:close/>
                  <a:moveTo>
                    <a:pt x="7035800" y="0"/>
                  </a:moveTo>
                  <a:lnTo>
                    <a:pt x="7035800" y="3175"/>
                  </a:lnTo>
                  <a:lnTo>
                    <a:pt x="7048500" y="3175"/>
                  </a:lnTo>
                  <a:lnTo>
                    <a:pt x="7048500" y="0"/>
                  </a:lnTo>
                  <a:close/>
                  <a:moveTo>
                    <a:pt x="7061200" y="0"/>
                  </a:moveTo>
                  <a:lnTo>
                    <a:pt x="7061200" y="3175"/>
                  </a:lnTo>
                  <a:lnTo>
                    <a:pt x="7073900" y="3175"/>
                  </a:lnTo>
                  <a:lnTo>
                    <a:pt x="7073900" y="0"/>
                  </a:lnTo>
                  <a:close/>
                  <a:moveTo>
                    <a:pt x="7086600" y="0"/>
                  </a:moveTo>
                  <a:lnTo>
                    <a:pt x="7086600" y="3175"/>
                  </a:lnTo>
                  <a:lnTo>
                    <a:pt x="7099300" y="3175"/>
                  </a:lnTo>
                  <a:lnTo>
                    <a:pt x="7099300" y="0"/>
                  </a:lnTo>
                  <a:close/>
                  <a:moveTo>
                    <a:pt x="7112000" y="0"/>
                  </a:moveTo>
                  <a:lnTo>
                    <a:pt x="7112000" y="3175"/>
                  </a:lnTo>
                  <a:lnTo>
                    <a:pt x="7124700" y="3175"/>
                  </a:lnTo>
                  <a:lnTo>
                    <a:pt x="7124700" y="0"/>
                  </a:lnTo>
                  <a:close/>
                  <a:moveTo>
                    <a:pt x="7137400" y="0"/>
                  </a:moveTo>
                  <a:lnTo>
                    <a:pt x="7137400" y="3175"/>
                  </a:lnTo>
                  <a:lnTo>
                    <a:pt x="7150100" y="3175"/>
                  </a:lnTo>
                  <a:lnTo>
                    <a:pt x="7150100" y="0"/>
                  </a:lnTo>
                  <a:close/>
                  <a:moveTo>
                    <a:pt x="7162800" y="0"/>
                  </a:moveTo>
                  <a:lnTo>
                    <a:pt x="7162800" y="3175"/>
                  </a:lnTo>
                  <a:lnTo>
                    <a:pt x="7175500" y="3175"/>
                  </a:lnTo>
                  <a:lnTo>
                    <a:pt x="7175500" y="0"/>
                  </a:lnTo>
                  <a:close/>
                  <a:moveTo>
                    <a:pt x="7188200" y="0"/>
                  </a:moveTo>
                  <a:lnTo>
                    <a:pt x="7188200" y="3175"/>
                  </a:lnTo>
                  <a:lnTo>
                    <a:pt x="7200900" y="3175"/>
                  </a:lnTo>
                  <a:lnTo>
                    <a:pt x="7200900" y="0"/>
                  </a:lnTo>
                  <a:close/>
                  <a:moveTo>
                    <a:pt x="7213600" y="0"/>
                  </a:moveTo>
                  <a:lnTo>
                    <a:pt x="7213600" y="3175"/>
                  </a:lnTo>
                  <a:lnTo>
                    <a:pt x="7226300" y="3175"/>
                  </a:lnTo>
                  <a:lnTo>
                    <a:pt x="7226300" y="0"/>
                  </a:lnTo>
                  <a:close/>
                  <a:moveTo>
                    <a:pt x="7239000" y="0"/>
                  </a:moveTo>
                  <a:lnTo>
                    <a:pt x="7239000" y="3175"/>
                  </a:lnTo>
                  <a:lnTo>
                    <a:pt x="7251700" y="3175"/>
                  </a:lnTo>
                  <a:lnTo>
                    <a:pt x="7251700" y="0"/>
                  </a:lnTo>
                  <a:close/>
                  <a:moveTo>
                    <a:pt x="7264400" y="0"/>
                  </a:moveTo>
                  <a:lnTo>
                    <a:pt x="7264400" y="3175"/>
                  </a:lnTo>
                  <a:lnTo>
                    <a:pt x="7277100" y="3175"/>
                  </a:lnTo>
                  <a:lnTo>
                    <a:pt x="7277100" y="0"/>
                  </a:lnTo>
                  <a:close/>
                  <a:moveTo>
                    <a:pt x="7289800" y="0"/>
                  </a:moveTo>
                  <a:lnTo>
                    <a:pt x="7289800" y="3175"/>
                  </a:lnTo>
                  <a:lnTo>
                    <a:pt x="7302500" y="3175"/>
                  </a:lnTo>
                  <a:lnTo>
                    <a:pt x="7302500" y="0"/>
                  </a:lnTo>
                  <a:close/>
                  <a:moveTo>
                    <a:pt x="7315200" y="0"/>
                  </a:moveTo>
                  <a:lnTo>
                    <a:pt x="7315200" y="3175"/>
                  </a:lnTo>
                  <a:lnTo>
                    <a:pt x="7327900" y="3175"/>
                  </a:lnTo>
                  <a:lnTo>
                    <a:pt x="7327900" y="0"/>
                  </a:lnTo>
                  <a:close/>
                  <a:moveTo>
                    <a:pt x="7340600" y="0"/>
                  </a:moveTo>
                  <a:lnTo>
                    <a:pt x="7340600" y="3175"/>
                  </a:lnTo>
                  <a:lnTo>
                    <a:pt x="7353300" y="3175"/>
                  </a:lnTo>
                  <a:lnTo>
                    <a:pt x="7353300" y="0"/>
                  </a:lnTo>
                  <a:close/>
                  <a:moveTo>
                    <a:pt x="7366000" y="0"/>
                  </a:moveTo>
                  <a:lnTo>
                    <a:pt x="7366000" y="3175"/>
                  </a:lnTo>
                  <a:lnTo>
                    <a:pt x="7378700" y="3175"/>
                  </a:lnTo>
                  <a:lnTo>
                    <a:pt x="7378700" y="0"/>
                  </a:lnTo>
                  <a:close/>
                  <a:moveTo>
                    <a:pt x="7391400" y="0"/>
                  </a:moveTo>
                  <a:lnTo>
                    <a:pt x="7391400" y="3175"/>
                  </a:lnTo>
                  <a:lnTo>
                    <a:pt x="7404100" y="3175"/>
                  </a:lnTo>
                  <a:lnTo>
                    <a:pt x="7404100" y="0"/>
                  </a:lnTo>
                  <a:close/>
                  <a:moveTo>
                    <a:pt x="7416800" y="0"/>
                  </a:moveTo>
                  <a:lnTo>
                    <a:pt x="7416800" y="3175"/>
                  </a:lnTo>
                  <a:lnTo>
                    <a:pt x="7429500" y="3175"/>
                  </a:lnTo>
                  <a:lnTo>
                    <a:pt x="7429500" y="0"/>
                  </a:lnTo>
                  <a:close/>
                  <a:moveTo>
                    <a:pt x="7442200" y="0"/>
                  </a:moveTo>
                  <a:lnTo>
                    <a:pt x="7442200" y="3175"/>
                  </a:lnTo>
                  <a:lnTo>
                    <a:pt x="7454900" y="3175"/>
                  </a:lnTo>
                  <a:lnTo>
                    <a:pt x="7454900" y="0"/>
                  </a:lnTo>
                  <a:close/>
                  <a:moveTo>
                    <a:pt x="7467600" y="0"/>
                  </a:moveTo>
                  <a:lnTo>
                    <a:pt x="7467600" y="3175"/>
                  </a:lnTo>
                  <a:lnTo>
                    <a:pt x="7480300" y="3175"/>
                  </a:lnTo>
                  <a:lnTo>
                    <a:pt x="7480300" y="0"/>
                  </a:lnTo>
                  <a:close/>
                  <a:moveTo>
                    <a:pt x="7493000" y="0"/>
                  </a:moveTo>
                  <a:lnTo>
                    <a:pt x="7493000" y="3175"/>
                  </a:lnTo>
                  <a:lnTo>
                    <a:pt x="7505700" y="3175"/>
                  </a:lnTo>
                  <a:lnTo>
                    <a:pt x="7505700" y="0"/>
                  </a:lnTo>
                  <a:close/>
                  <a:moveTo>
                    <a:pt x="7518400" y="0"/>
                  </a:moveTo>
                  <a:lnTo>
                    <a:pt x="7518400" y="3175"/>
                  </a:lnTo>
                  <a:lnTo>
                    <a:pt x="7531100" y="3175"/>
                  </a:lnTo>
                  <a:lnTo>
                    <a:pt x="7531100" y="0"/>
                  </a:lnTo>
                  <a:close/>
                  <a:moveTo>
                    <a:pt x="7543800" y="0"/>
                  </a:moveTo>
                  <a:lnTo>
                    <a:pt x="7543800" y="3175"/>
                  </a:lnTo>
                  <a:lnTo>
                    <a:pt x="7556500" y="3175"/>
                  </a:lnTo>
                  <a:lnTo>
                    <a:pt x="7556500" y="0"/>
                  </a:lnTo>
                  <a:close/>
                  <a:moveTo>
                    <a:pt x="7569200" y="0"/>
                  </a:moveTo>
                  <a:lnTo>
                    <a:pt x="7569200" y="3175"/>
                  </a:lnTo>
                  <a:lnTo>
                    <a:pt x="7581900" y="3175"/>
                  </a:lnTo>
                  <a:lnTo>
                    <a:pt x="7581900" y="0"/>
                  </a:lnTo>
                  <a:close/>
                  <a:moveTo>
                    <a:pt x="7594600" y="0"/>
                  </a:moveTo>
                  <a:lnTo>
                    <a:pt x="7594600" y="3175"/>
                  </a:lnTo>
                  <a:lnTo>
                    <a:pt x="7607300" y="3175"/>
                  </a:lnTo>
                  <a:lnTo>
                    <a:pt x="7607300" y="0"/>
                  </a:lnTo>
                  <a:close/>
                  <a:moveTo>
                    <a:pt x="7620000" y="0"/>
                  </a:moveTo>
                  <a:lnTo>
                    <a:pt x="7620000" y="3175"/>
                  </a:lnTo>
                  <a:lnTo>
                    <a:pt x="7632700" y="3175"/>
                  </a:lnTo>
                  <a:lnTo>
                    <a:pt x="7632700" y="0"/>
                  </a:lnTo>
                  <a:close/>
                  <a:moveTo>
                    <a:pt x="7645400" y="0"/>
                  </a:moveTo>
                  <a:lnTo>
                    <a:pt x="7645400" y="3175"/>
                  </a:lnTo>
                  <a:lnTo>
                    <a:pt x="7658100" y="3175"/>
                  </a:lnTo>
                  <a:lnTo>
                    <a:pt x="7658100" y="0"/>
                  </a:lnTo>
                  <a:close/>
                  <a:moveTo>
                    <a:pt x="7670800" y="0"/>
                  </a:moveTo>
                  <a:lnTo>
                    <a:pt x="7670800" y="3175"/>
                  </a:lnTo>
                  <a:lnTo>
                    <a:pt x="7683500" y="3175"/>
                  </a:lnTo>
                  <a:lnTo>
                    <a:pt x="7683500" y="0"/>
                  </a:lnTo>
                  <a:close/>
                  <a:moveTo>
                    <a:pt x="7696200" y="0"/>
                  </a:moveTo>
                  <a:lnTo>
                    <a:pt x="7696200" y="3175"/>
                  </a:lnTo>
                  <a:lnTo>
                    <a:pt x="7708900" y="3175"/>
                  </a:lnTo>
                  <a:lnTo>
                    <a:pt x="7708900" y="0"/>
                  </a:lnTo>
                  <a:close/>
                  <a:moveTo>
                    <a:pt x="7721600" y="0"/>
                  </a:moveTo>
                  <a:lnTo>
                    <a:pt x="7721600" y="3175"/>
                  </a:lnTo>
                  <a:lnTo>
                    <a:pt x="7734300" y="3175"/>
                  </a:lnTo>
                  <a:lnTo>
                    <a:pt x="7734300" y="0"/>
                  </a:lnTo>
                  <a:close/>
                  <a:moveTo>
                    <a:pt x="7747000" y="0"/>
                  </a:moveTo>
                  <a:lnTo>
                    <a:pt x="7747000" y="3175"/>
                  </a:lnTo>
                  <a:lnTo>
                    <a:pt x="7759700" y="3175"/>
                  </a:lnTo>
                  <a:lnTo>
                    <a:pt x="7759700" y="0"/>
                  </a:lnTo>
                  <a:close/>
                  <a:moveTo>
                    <a:pt x="7772400" y="0"/>
                  </a:moveTo>
                  <a:lnTo>
                    <a:pt x="7772400" y="3175"/>
                  </a:lnTo>
                  <a:lnTo>
                    <a:pt x="7785100" y="3175"/>
                  </a:lnTo>
                  <a:lnTo>
                    <a:pt x="7785100" y="0"/>
                  </a:lnTo>
                  <a:close/>
                  <a:moveTo>
                    <a:pt x="7797800" y="0"/>
                  </a:moveTo>
                  <a:lnTo>
                    <a:pt x="7797800" y="3175"/>
                  </a:lnTo>
                  <a:lnTo>
                    <a:pt x="7810500" y="3175"/>
                  </a:lnTo>
                  <a:lnTo>
                    <a:pt x="7810500" y="0"/>
                  </a:lnTo>
                  <a:close/>
                  <a:moveTo>
                    <a:pt x="7823200" y="0"/>
                  </a:moveTo>
                  <a:lnTo>
                    <a:pt x="7823200" y="3175"/>
                  </a:lnTo>
                  <a:lnTo>
                    <a:pt x="7835900" y="3175"/>
                  </a:lnTo>
                  <a:lnTo>
                    <a:pt x="7835900" y="0"/>
                  </a:lnTo>
                  <a:close/>
                  <a:moveTo>
                    <a:pt x="7848600" y="0"/>
                  </a:moveTo>
                  <a:lnTo>
                    <a:pt x="7848600" y="3175"/>
                  </a:lnTo>
                  <a:lnTo>
                    <a:pt x="7861300" y="3175"/>
                  </a:lnTo>
                  <a:lnTo>
                    <a:pt x="7861300" y="0"/>
                  </a:lnTo>
                  <a:close/>
                  <a:moveTo>
                    <a:pt x="7874000" y="0"/>
                  </a:moveTo>
                  <a:lnTo>
                    <a:pt x="7874000" y="3175"/>
                  </a:lnTo>
                  <a:lnTo>
                    <a:pt x="7886700" y="3175"/>
                  </a:lnTo>
                  <a:lnTo>
                    <a:pt x="7886700" y="0"/>
                  </a:lnTo>
                  <a:close/>
                  <a:moveTo>
                    <a:pt x="7899400" y="0"/>
                  </a:moveTo>
                  <a:lnTo>
                    <a:pt x="7899400" y="3175"/>
                  </a:lnTo>
                  <a:lnTo>
                    <a:pt x="7912100" y="3175"/>
                  </a:lnTo>
                  <a:lnTo>
                    <a:pt x="7912100" y="0"/>
                  </a:lnTo>
                  <a:close/>
                  <a:moveTo>
                    <a:pt x="7924800" y="0"/>
                  </a:moveTo>
                  <a:lnTo>
                    <a:pt x="7924800" y="3175"/>
                  </a:lnTo>
                  <a:lnTo>
                    <a:pt x="7937500" y="3175"/>
                  </a:lnTo>
                  <a:lnTo>
                    <a:pt x="7937500" y="0"/>
                  </a:lnTo>
                  <a:close/>
                  <a:moveTo>
                    <a:pt x="7950200" y="0"/>
                  </a:moveTo>
                  <a:lnTo>
                    <a:pt x="7950200" y="3175"/>
                  </a:lnTo>
                  <a:lnTo>
                    <a:pt x="7962900" y="3175"/>
                  </a:lnTo>
                  <a:lnTo>
                    <a:pt x="7962900" y="0"/>
                  </a:lnTo>
                  <a:close/>
                  <a:moveTo>
                    <a:pt x="7975600" y="0"/>
                  </a:moveTo>
                  <a:lnTo>
                    <a:pt x="7975600" y="3175"/>
                  </a:lnTo>
                  <a:lnTo>
                    <a:pt x="7988300" y="3175"/>
                  </a:lnTo>
                  <a:lnTo>
                    <a:pt x="7988300" y="0"/>
                  </a:lnTo>
                  <a:close/>
                  <a:moveTo>
                    <a:pt x="8001000" y="0"/>
                  </a:moveTo>
                  <a:lnTo>
                    <a:pt x="8001000" y="3175"/>
                  </a:lnTo>
                  <a:lnTo>
                    <a:pt x="8013700" y="3175"/>
                  </a:lnTo>
                  <a:lnTo>
                    <a:pt x="8013700" y="0"/>
                  </a:lnTo>
                  <a:close/>
                  <a:moveTo>
                    <a:pt x="8026400" y="0"/>
                  </a:moveTo>
                  <a:lnTo>
                    <a:pt x="8026400" y="3175"/>
                  </a:lnTo>
                  <a:lnTo>
                    <a:pt x="8039100" y="3175"/>
                  </a:lnTo>
                  <a:lnTo>
                    <a:pt x="8039100" y="0"/>
                  </a:lnTo>
                  <a:close/>
                  <a:moveTo>
                    <a:pt x="8051800" y="0"/>
                  </a:moveTo>
                  <a:lnTo>
                    <a:pt x="8051800" y="3175"/>
                  </a:lnTo>
                  <a:lnTo>
                    <a:pt x="8064500" y="3175"/>
                  </a:lnTo>
                  <a:lnTo>
                    <a:pt x="8064500" y="0"/>
                  </a:lnTo>
                  <a:close/>
                  <a:moveTo>
                    <a:pt x="8077200" y="0"/>
                  </a:moveTo>
                  <a:lnTo>
                    <a:pt x="8077200" y="3175"/>
                  </a:lnTo>
                  <a:lnTo>
                    <a:pt x="8089900" y="3175"/>
                  </a:lnTo>
                  <a:lnTo>
                    <a:pt x="8089900" y="0"/>
                  </a:lnTo>
                  <a:close/>
                  <a:moveTo>
                    <a:pt x="8102600" y="0"/>
                  </a:moveTo>
                  <a:lnTo>
                    <a:pt x="8102600" y="3175"/>
                  </a:lnTo>
                  <a:lnTo>
                    <a:pt x="8115300" y="3175"/>
                  </a:lnTo>
                  <a:lnTo>
                    <a:pt x="8115300" y="0"/>
                  </a:lnTo>
                  <a:close/>
                  <a:moveTo>
                    <a:pt x="8128000" y="0"/>
                  </a:moveTo>
                  <a:lnTo>
                    <a:pt x="8128000" y="3175"/>
                  </a:lnTo>
                  <a:lnTo>
                    <a:pt x="8140700" y="3175"/>
                  </a:lnTo>
                  <a:lnTo>
                    <a:pt x="8140700" y="0"/>
                  </a:lnTo>
                  <a:close/>
                  <a:moveTo>
                    <a:pt x="8153400" y="0"/>
                  </a:moveTo>
                  <a:lnTo>
                    <a:pt x="8153400" y="3175"/>
                  </a:lnTo>
                  <a:lnTo>
                    <a:pt x="8166100" y="3175"/>
                  </a:lnTo>
                  <a:lnTo>
                    <a:pt x="8166100" y="0"/>
                  </a:lnTo>
                  <a:close/>
                  <a:moveTo>
                    <a:pt x="8178800" y="0"/>
                  </a:moveTo>
                  <a:lnTo>
                    <a:pt x="8178800" y="3175"/>
                  </a:lnTo>
                  <a:lnTo>
                    <a:pt x="8191500" y="3175"/>
                  </a:lnTo>
                  <a:lnTo>
                    <a:pt x="8191500" y="0"/>
                  </a:lnTo>
                  <a:close/>
                  <a:moveTo>
                    <a:pt x="8204200" y="0"/>
                  </a:moveTo>
                  <a:lnTo>
                    <a:pt x="8204200" y="3175"/>
                  </a:lnTo>
                  <a:lnTo>
                    <a:pt x="8216900" y="3175"/>
                  </a:lnTo>
                  <a:lnTo>
                    <a:pt x="8216900" y="0"/>
                  </a:lnTo>
                  <a:close/>
                  <a:moveTo>
                    <a:pt x="8229600" y="0"/>
                  </a:moveTo>
                  <a:lnTo>
                    <a:pt x="8229600" y="3175"/>
                  </a:lnTo>
                  <a:lnTo>
                    <a:pt x="8242300" y="3175"/>
                  </a:lnTo>
                  <a:lnTo>
                    <a:pt x="8242300" y="0"/>
                  </a:lnTo>
                  <a:close/>
                  <a:moveTo>
                    <a:pt x="8255000" y="0"/>
                  </a:moveTo>
                  <a:lnTo>
                    <a:pt x="8255000" y="3175"/>
                  </a:lnTo>
                  <a:lnTo>
                    <a:pt x="8267700" y="3175"/>
                  </a:lnTo>
                  <a:lnTo>
                    <a:pt x="8267700" y="0"/>
                  </a:lnTo>
                  <a:close/>
                  <a:moveTo>
                    <a:pt x="8280400" y="0"/>
                  </a:moveTo>
                  <a:lnTo>
                    <a:pt x="8280400" y="3175"/>
                  </a:lnTo>
                  <a:lnTo>
                    <a:pt x="8293100" y="3175"/>
                  </a:lnTo>
                  <a:lnTo>
                    <a:pt x="8293100" y="0"/>
                  </a:lnTo>
                  <a:close/>
                  <a:moveTo>
                    <a:pt x="8305800" y="0"/>
                  </a:moveTo>
                  <a:lnTo>
                    <a:pt x="8305800" y="3175"/>
                  </a:lnTo>
                  <a:lnTo>
                    <a:pt x="8318500" y="3175"/>
                  </a:lnTo>
                  <a:lnTo>
                    <a:pt x="8318500" y="0"/>
                  </a:lnTo>
                  <a:close/>
                  <a:moveTo>
                    <a:pt x="8331200" y="0"/>
                  </a:moveTo>
                  <a:lnTo>
                    <a:pt x="8331200" y="3175"/>
                  </a:lnTo>
                  <a:lnTo>
                    <a:pt x="8343900" y="3175"/>
                  </a:lnTo>
                  <a:lnTo>
                    <a:pt x="8343900" y="0"/>
                  </a:lnTo>
                  <a:close/>
                  <a:moveTo>
                    <a:pt x="8356600" y="0"/>
                  </a:moveTo>
                  <a:lnTo>
                    <a:pt x="8356600" y="3175"/>
                  </a:lnTo>
                  <a:lnTo>
                    <a:pt x="8369300" y="3175"/>
                  </a:lnTo>
                  <a:lnTo>
                    <a:pt x="8369300" y="0"/>
                  </a:lnTo>
                  <a:close/>
                  <a:moveTo>
                    <a:pt x="8382000" y="0"/>
                  </a:moveTo>
                  <a:lnTo>
                    <a:pt x="8382000" y="3175"/>
                  </a:lnTo>
                  <a:lnTo>
                    <a:pt x="8394700" y="3175"/>
                  </a:lnTo>
                  <a:lnTo>
                    <a:pt x="8394700" y="0"/>
                  </a:lnTo>
                  <a:close/>
                  <a:moveTo>
                    <a:pt x="8407400" y="0"/>
                  </a:moveTo>
                  <a:lnTo>
                    <a:pt x="8407400" y="3175"/>
                  </a:lnTo>
                  <a:lnTo>
                    <a:pt x="8420100" y="3175"/>
                  </a:lnTo>
                  <a:lnTo>
                    <a:pt x="8420100" y="0"/>
                  </a:lnTo>
                  <a:close/>
                  <a:moveTo>
                    <a:pt x="8432800" y="0"/>
                  </a:moveTo>
                  <a:lnTo>
                    <a:pt x="8432800" y="3175"/>
                  </a:lnTo>
                  <a:lnTo>
                    <a:pt x="8445500" y="3175"/>
                  </a:lnTo>
                  <a:lnTo>
                    <a:pt x="8445500" y="0"/>
                  </a:lnTo>
                  <a:close/>
                  <a:moveTo>
                    <a:pt x="8458200" y="0"/>
                  </a:moveTo>
                  <a:lnTo>
                    <a:pt x="8458200" y="3175"/>
                  </a:lnTo>
                  <a:lnTo>
                    <a:pt x="8470900" y="3175"/>
                  </a:lnTo>
                  <a:lnTo>
                    <a:pt x="8470900" y="0"/>
                  </a:lnTo>
                  <a:close/>
                  <a:moveTo>
                    <a:pt x="8483600" y="0"/>
                  </a:moveTo>
                  <a:lnTo>
                    <a:pt x="8483600" y="3175"/>
                  </a:lnTo>
                  <a:lnTo>
                    <a:pt x="8496300" y="3175"/>
                  </a:lnTo>
                  <a:lnTo>
                    <a:pt x="8496300" y="0"/>
                  </a:lnTo>
                  <a:close/>
                  <a:moveTo>
                    <a:pt x="8509000" y="0"/>
                  </a:moveTo>
                  <a:lnTo>
                    <a:pt x="8509000" y="3175"/>
                  </a:lnTo>
                  <a:lnTo>
                    <a:pt x="8521700" y="3175"/>
                  </a:lnTo>
                  <a:lnTo>
                    <a:pt x="8521700" y="0"/>
                  </a:lnTo>
                  <a:close/>
                  <a:moveTo>
                    <a:pt x="8534400" y="0"/>
                  </a:moveTo>
                  <a:lnTo>
                    <a:pt x="8534400" y="3175"/>
                  </a:lnTo>
                  <a:lnTo>
                    <a:pt x="8547100" y="3175"/>
                  </a:lnTo>
                  <a:lnTo>
                    <a:pt x="8547100" y="0"/>
                  </a:lnTo>
                  <a:close/>
                  <a:moveTo>
                    <a:pt x="8559800" y="0"/>
                  </a:moveTo>
                  <a:lnTo>
                    <a:pt x="8559800" y="3175"/>
                  </a:lnTo>
                  <a:lnTo>
                    <a:pt x="8572500" y="3175"/>
                  </a:lnTo>
                  <a:lnTo>
                    <a:pt x="8572500" y="0"/>
                  </a:lnTo>
                  <a:close/>
                  <a:moveTo>
                    <a:pt x="8585200" y="0"/>
                  </a:moveTo>
                  <a:lnTo>
                    <a:pt x="8585200" y="3175"/>
                  </a:lnTo>
                  <a:lnTo>
                    <a:pt x="8597900" y="3175"/>
                  </a:lnTo>
                  <a:lnTo>
                    <a:pt x="8597900" y="0"/>
                  </a:lnTo>
                  <a:close/>
                  <a:moveTo>
                    <a:pt x="8610600" y="0"/>
                  </a:moveTo>
                  <a:lnTo>
                    <a:pt x="8610600" y="3175"/>
                  </a:lnTo>
                  <a:lnTo>
                    <a:pt x="8623300" y="3175"/>
                  </a:lnTo>
                  <a:lnTo>
                    <a:pt x="8623300" y="0"/>
                  </a:lnTo>
                  <a:close/>
                  <a:moveTo>
                    <a:pt x="8636000" y="0"/>
                  </a:moveTo>
                  <a:lnTo>
                    <a:pt x="8636000" y="3175"/>
                  </a:lnTo>
                  <a:lnTo>
                    <a:pt x="8648700" y="3175"/>
                  </a:lnTo>
                  <a:lnTo>
                    <a:pt x="8648700" y="0"/>
                  </a:lnTo>
                  <a:close/>
                  <a:moveTo>
                    <a:pt x="8661400" y="0"/>
                  </a:moveTo>
                  <a:lnTo>
                    <a:pt x="8661400" y="3175"/>
                  </a:lnTo>
                  <a:lnTo>
                    <a:pt x="8674100" y="3175"/>
                  </a:lnTo>
                  <a:lnTo>
                    <a:pt x="8674100" y="0"/>
                  </a:lnTo>
                  <a:close/>
                  <a:moveTo>
                    <a:pt x="8686800" y="0"/>
                  </a:moveTo>
                  <a:lnTo>
                    <a:pt x="8686800" y="3175"/>
                  </a:lnTo>
                  <a:lnTo>
                    <a:pt x="8699500" y="3175"/>
                  </a:lnTo>
                  <a:lnTo>
                    <a:pt x="8699500" y="0"/>
                  </a:lnTo>
                  <a:close/>
                  <a:moveTo>
                    <a:pt x="8712200" y="0"/>
                  </a:moveTo>
                  <a:lnTo>
                    <a:pt x="8712200" y="3175"/>
                  </a:lnTo>
                  <a:lnTo>
                    <a:pt x="8724900" y="3175"/>
                  </a:lnTo>
                  <a:lnTo>
                    <a:pt x="8724900" y="0"/>
                  </a:lnTo>
                  <a:close/>
                  <a:moveTo>
                    <a:pt x="8737600" y="0"/>
                  </a:moveTo>
                  <a:lnTo>
                    <a:pt x="8737600" y="3175"/>
                  </a:lnTo>
                  <a:lnTo>
                    <a:pt x="8750300" y="3175"/>
                  </a:lnTo>
                  <a:lnTo>
                    <a:pt x="8750300" y="0"/>
                  </a:lnTo>
                  <a:close/>
                  <a:moveTo>
                    <a:pt x="8763000" y="0"/>
                  </a:moveTo>
                  <a:lnTo>
                    <a:pt x="8763000" y="3175"/>
                  </a:lnTo>
                  <a:lnTo>
                    <a:pt x="8775700" y="3175"/>
                  </a:lnTo>
                  <a:lnTo>
                    <a:pt x="8775700" y="0"/>
                  </a:lnTo>
                  <a:close/>
                  <a:moveTo>
                    <a:pt x="8788400" y="0"/>
                  </a:moveTo>
                  <a:lnTo>
                    <a:pt x="8788400" y="3175"/>
                  </a:lnTo>
                  <a:lnTo>
                    <a:pt x="8801100" y="3175"/>
                  </a:lnTo>
                  <a:lnTo>
                    <a:pt x="8801100" y="0"/>
                  </a:lnTo>
                  <a:close/>
                  <a:moveTo>
                    <a:pt x="8813800" y="0"/>
                  </a:moveTo>
                  <a:lnTo>
                    <a:pt x="8813800" y="3175"/>
                  </a:lnTo>
                  <a:lnTo>
                    <a:pt x="8826500" y="3175"/>
                  </a:lnTo>
                  <a:lnTo>
                    <a:pt x="8826500" y="0"/>
                  </a:lnTo>
                  <a:close/>
                  <a:moveTo>
                    <a:pt x="8839200" y="0"/>
                  </a:moveTo>
                  <a:lnTo>
                    <a:pt x="8839200" y="3175"/>
                  </a:lnTo>
                  <a:lnTo>
                    <a:pt x="8851900" y="3175"/>
                  </a:lnTo>
                  <a:lnTo>
                    <a:pt x="8851900" y="0"/>
                  </a:lnTo>
                  <a:close/>
                  <a:moveTo>
                    <a:pt x="8864600" y="0"/>
                  </a:moveTo>
                  <a:lnTo>
                    <a:pt x="8864600" y="3175"/>
                  </a:lnTo>
                  <a:lnTo>
                    <a:pt x="8877300" y="3175"/>
                  </a:lnTo>
                  <a:lnTo>
                    <a:pt x="8877300" y="0"/>
                  </a:lnTo>
                  <a:close/>
                  <a:moveTo>
                    <a:pt x="8890000" y="0"/>
                  </a:moveTo>
                  <a:lnTo>
                    <a:pt x="8890000" y="3175"/>
                  </a:lnTo>
                  <a:lnTo>
                    <a:pt x="8902700" y="3175"/>
                  </a:lnTo>
                  <a:lnTo>
                    <a:pt x="8902700" y="0"/>
                  </a:lnTo>
                  <a:close/>
                  <a:moveTo>
                    <a:pt x="8915400" y="0"/>
                  </a:moveTo>
                  <a:lnTo>
                    <a:pt x="8915400" y="3175"/>
                  </a:lnTo>
                  <a:lnTo>
                    <a:pt x="8928100" y="3175"/>
                  </a:lnTo>
                  <a:lnTo>
                    <a:pt x="8928100" y="0"/>
                  </a:lnTo>
                  <a:close/>
                  <a:moveTo>
                    <a:pt x="8940800" y="0"/>
                  </a:moveTo>
                  <a:lnTo>
                    <a:pt x="8940800" y="3175"/>
                  </a:lnTo>
                  <a:lnTo>
                    <a:pt x="8953500" y="3175"/>
                  </a:lnTo>
                  <a:lnTo>
                    <a:pt x="8953500" y="0"/>
                  </a:lnTo>
                  <a:close/>
                  <a:moveTo>
                    <a:pt x="8966200" y="0"/>
                  </a:moveTo>
                  <a:lnTo>
                    <a:pt x="8966200" y="3175"/>
                  </a:lnTo>
                  <a:lnTo>
                    <a:pt x="8978900" y="3175"/>
                  </a:lnTo>
                  <a:lnTo>
                    <a:pt x="8978900" y="0"/>
                  </a:lnTo>
                  <a:close/>
                  <a:moveTo>
                    <a:pt x="8991600" y="0"/>
                  </a:moveTo>
                  <a:lnTo>
                    <a:pt x="8991600" y="3175"/>
                  </a:lnTo>
                  <a:lnTo>
                    <a:pt x="9004300" y="3175"/>
                  </a:lnTo>
                  <a:lnTo>
                    <a:pt x="9004300" y="0"/>
                  </a:lnTo>
                  <a:close/>
                  <a:moveTo>
                    <a:pt x="9017000" y="0"/>
                  </a:moveTo>
                  <a:lnTo>
                    <a:pt x="9017000" y="3175"/>
                  </a:lnTo>
                  <a:lnTo>
                    <a:pt x="9029700" y="3175"/>
                  </a:lnTo>
                  <a:lnTo>
                    <a:pt x="9029700" y="0"/>
                  </a:lnTo>
                  <a:close/>
                  <a:moveTo>
                    <a:pt x="9042400" y="0"/>
                  </a:moveTo>
                  <a:lnTo>
                    <a:pt x="9042400" y="3175"/>
                  </a:lnTo>
                  <a:lnTo>
                    <a:pt x="9055100" y="3175"/>
                  </a:lnTo>
                  <a:lnTo>
                    <a:pt x="9055100" y="0"/>
                  </a:lnTo>
                  <a:close/>
                  <a:moveTo>
                    <a:pt x="9067800" y="0"/>
                  </a:moveTo>
                  <a:lnTo>
                    <a:pt x="9067800" y="3175"/>
                  </a:lnTo>
                  <a:lnTo>
                    <a:pt x="9080500" y="3175"/>
                  </a:lnTo>
                  <a:lnTo>
                    <a:pt x="9080500" y="0"/>
                  </a:lnTo>
                  <a:close/>
                  <a:moveTo>
                    <a:pt x="9093200" y="0"/>
                  </a:moveTo>
                  <a:lnTo>
                    <a:pt x="9093200" y="3175"/>
                  </a:lnTo>
                  <a:lnTo>
                    <a:pt x="9105900" y="3175"/>
                  </a:lnTo>
                  <a:lnTo>
                    <a:pt x="9105900" y="0"/>
                  </a:lnTo>
                  <a:close/>
                  <a:moveTo>
                    <a:pt x="9118600" y="0"/>
                  </a:moveTo>
                  <a:lnTo>
                    <a:pt x="9118600" y="3175"/>
                  </a:lnTo>
                  <a:lnTo>
                    <a:pt x="9131300" y="3175"/>
                  </a:lnTo>
                  <a:lnTo>
                    <a:pt x="9131300" y="0"/>
                  </a:lnTo>
                  <a:close/>
                  <a:moveTo>
                    <a:pt x="9144000" y="0"/>
                  </a:moveTo>
                  <a:lnTo>
                    <a:pt x="9144000" y="3175"/>
                  </a:lnTo>
                  <a:lnTo>
                    <a:pt x="9156700" y="3175"/>
                  </a:lnTo>
                  <a:lnTo>
                    <a:pt x="9156700" y="0"/>
                  </a:lnTo>
                  <a:close/>
                  <a:moveTo>
                    <a:pt x="9169400" y="0"/>
                  </a:moveTo>
                  <a:lnTo>
                    <a:pt x="9169400" y="3175"/>
                  </a:lnTo>
                  <a:lnTo>
                    <a:pt x="9182100" y="3175"/>
                  </a:lnTo>
                  <a:lnTo>
                    <a:pt x="9182100" y="0"/>
                  </a:lnTo>
                  <a:close/>
                  <a:moveTo>
                    <a:pt x="9194800" y="0"/>
                  </a:moveTo>
                  <a:lnTo>
                    <a:pt x="9194800" y="3175"/>
                  </a:lnTo>
                  <a:lnTo>
                    <a:pt x="9207500" y="3175"/>
                  </a:lnTo>
                  <a:lnTo>
                    <a:pt x="9207500" y="0"/>
                  </a:lnTo>
                  <a:close/>
                  <a:moveTo>
                    <a:pt x="9220200" y="0"/>
                  </a:moveTo>
                  <a:lnTo>
                    <a:pt x="9220200" y="3175"/>
                  </a:lnTo>
                  <a:lnTo>
                    <a:pt x="9232900" y="3175"/>
                  </a:lnTo>
                  <a:lnTo>
                    <a:pt x="9232900" y="0"/>
                  </a:lnTo>
                  <a:close/>
                  <a:moveTo>
                    <a:pt x="9245600" y="0"/>
                  </a:moveTo>
                  <a:lnTo>
                    <a:pt x="9245600" y="3175"/>
                  </a:lnTo>
                  <a:lnTo>
                    <a:pt x="9258300" y="3175"/>
                  </a:lnTo>
                  <a:lnTo>
                    <a:pt x="9258300" y="0"/>
                  </a:lnTo>
                  <a:close/>
                  <a:moveTo>
                    <a:pt x="9271000" y="0"/>
                  </a:moveTo>
                  <a:lnTo>
                    <a:pt x="9271000" y="3175"/>
                  </a:lnTo>
                  <a:lnTo>
                    <a:pt x="9283700" y="3175"/>
                  </a:lnTo>
                  <a:lnTo>
                    <a:pt x="9283700" y="0"/>
                  </a:lnTo>
                  <a:close/>
                  <a:moveTo>
                    <a:pt x="9296400" y="0"/>
                  </a:moveTo>
                  <a:lnTo>
                    <a:pt x="9296400" y="3175"/>
                  </a:lnTo>
                  <a:lnTo>
                    <a:pt x="9309100" y="3175"/>
                  </a:lnTo>
                  <a:lnTo>
                    <a:pt x="9309100" y="0"/>
                  </a:lnTo>
                  <a:close/>
                  <a:moveTo>
                    <a:pt x="9321800" y="0"/>
                  </a:moveTo>
                  <a:lnTo>
                    <a:pt x="9321800" y="3175"/>
                  </a:lnTo>
                  <a:lnTo>
                    <a:pt x="9334500" y="3175"/>
                  </a:lnTo>
                  <a:lnTo>
                    <a:pt x="9334500" y="0"/>
                  </a:lnTo>
                  <a:close/>
                  <a:moveTo>
                    <a:pt x="9347200" y="0"/>
                  </a:moveTo>
                  <a:lnTo>
                    <a:pt x="9347200" y="3175"/>
                  </a:lnTo>
                  <a:lnTo>
                    <a:pt x="9359900" y="3175"/>
                  </a:lnTo>
                  <a:lnTo>
                    <a:pt x="9359900" y="0"/>
                  </a:lnTo>
                  <a:close/>
                  <a:moveTo>
                    <a:pt x="9372600" y="0"/>
                  </a:moveTo>
                  <a:lnTo>
                    <a:pt x="9372600" y="3175"/>
                  </a:lnTo>
                  <a:lnTo>
                    <a:pt x="9385300" y="3175"/>
                  </a:lnTo>
                  <a:lnTo>
                    <a:pt x="9385300" y="0"/>
                  </a:lnTo>
                  <a:close/>
                  <a:moveTo>
                    <a:pt x="9398000" y="0"/>
                  </a:moveTo>
                  <a:lnTo>
                    <a:pt x="9398000" y="3175"/>
                  </a:lnTo>
                  <a:lnTo>
                    <a:pt x="9410700" y="3175"/>
                  </a:lnTo>
                  <a:lnTo>
                    <a:pt x="9410700" y="0"/>
                  </a:lnTo>
                  <a:close/>
                  <a:moveTo>
                    <a:pt x="9423400" y="0"/>
                  </a:moveTo>
                  <a:lnTo>
                    <a:pt x="9423400" y="3175"/>
                  </a:lnTo>
                  <a:lnTo>
                    <a:pt x="9436100" y="3175"/>
                  </a:lnTo>
                  <a:lnTo>
                    <a:pt x="9436100" y="0"/>
                  </a:lnTo>
                  <a:close/>
                  <a:moveTo>
                    <a:pt x="9448800" y="0"/>
                  </a:moveTo>
                  <a:lnTo>
                    <a:pt x="9448800" y="3175"/>
                  </a:lnTo>
                  <a:lnTo>
                    <a:pt x="9461500" y="3175"/>
                  </a:lnTo>
                  <a:lnTo>
                    <a:pt x="9461500" y="0"/>
                  </a:lnTo>
                  <a:close/>
                  <a:moveTo>
                    <a:pt x="9474200" y="0"/>
                  </a:moveTo>
                  <a:lnTo>
                    <a:pt x="9474200" y="3175"/>
                  </a:lnTo>
                  <a:lnTo>
                    <a:pt x="9486900" y="3175"/>
                  </a:lnTo>
                  <a:lnTo>
                    <a:pt x="9486900" y="0"/>
                  </a:lnTo>
                  <a:close/>
                  <a:moveTo>
                    <a:pt x="9499600" y="0"/>
                  </a:moveTo>
                  <a:lnTo>
                    <a:pt x="9499600" y="3175"/>
                  </a:lnTo>
                  <a:lnTo>
                    <a:pt x="9512300" y="3175"/>
                  </a:lnTo>
                  <a:lnTo>
                    <a:pt x="9512300" y="0"/>
                  </a:lnTo>
                  <a:close/>
                  <a:moveTo>
                    <a:pt x="9525000" y="0"/>
                  </a:moveTo>
                  <a:lnTo>
                    <a:pt x="9525000" y="3175"/>
                  </a:lnTo>
                  <a:lnTo>
                    <a:pt x="9537700" y="3175"/>
                  </a:lnTo>
                  <a:lnTo>
                    <a:pt x="9537700" y="0"/>
                  </a:lnTo>
                  <a:close/>
                  <a:moveTo>
                    <a:pt x="9550400" y="0"/>
                  </a:moveTo>
                  <a:lnTo>
                    <a:pt x="9550400" y="3175"/>
                  </a:lnTo>
                  <a:lnTo>
                    <a:pt x="9563100" y="3175"/>
                  </a:lnTo>
                  <a:lnTo>
                    <a:pt x="9563100" y="0"/>
                  </a:lnTo>
                  <a:close/>
                  <a:moveTo>
                    <a:pt x="9575800" y="0"/>
                  </a:moveTo>
                  <a:lnTo>
                    <a:pt x="9575800" y="3175"/>
                  </a:lnTo>
                  <a:lnTo>
                    <a:pt x="9588500" y="3175"/>
                  </a:lnTo>
                  <a:lnTo>
                    <a:pt x="9588500" y="0"/>
                  </a:lnTo>
                  <a:close/>
                  <a:moveTo>
                    <a:pt x="9601200" y="0"/>
                  </a:moveTo>
                  <a:lnTo>
                    <a:pt x="9601200" y="3175"/>
                  </a:lnTo>
                  <a:lnTo>
                    <a:pt x="9613900" y="3175"/>
                  </a:lnTo>
                  <a:lnTo>
                    <a:pt x="9613900" y="0"/>
                  </a:lnTo>
                  <a:close/>
                  <a:moveTo>
                    <a:pt x="9626600" y="0"/>
                  </a:moveTo>
                  <a:lnTo>
                    <a:pt x="9626600" y="3175"/>
                  </a:lnTo>
                  <a:lnTo>
                    <a:pt x="9639300" y="3175"/>
                  </a:lnTo>
                  <a:lnTo>
                    <a:pt x="9639300" y="0"/>
                  </a:lnTo>
                  <a:close/>
                  <a:moveTo>
                    <a:pt x="9652000" y="0"/>
                  </a:moveTo>
                  <a:lnTo>
                    <a:pt x="9652000" y="3175"/>
                  </a:lnTo>
                  <a:lnTo>
                    <a:pt x="9664700" y="3175"/>
                  </a:lnTo>
                  <a:lnTo>
                    <a:pt x="9664700" y="0"/>
                  </a:lnTo>
                  <a:close/>
                  <a:moveTo>
                    <a:pt x="9677400" y="0"/>
                  </a:moveTo>
                  <a:lnTo>
                    <a:pt x="9677400" y="3175"/>
                  </a:lnTo>
                  <a:lnTo>
                    <a:pt x="9690100" y="3175"/>
                  </a:lnTo>
                  <a:lnTo>
                    <a:pt x="9690100" y="0"/>
                  </a:lnTo>
                  <a:close/>
                  <a:moveTo>
                    <a:pt x="9702800" y="0"/>
                  </a:moveTo>
                  <a:lnTo>
                    <a:pt x="9702800" y="3175"/>
                  </a:lnTo>
                  <a:lnTo>
                    <a:pt x="9715500" y="3175"/>
                  </a:lnTo>
                  <a:lnTo>
                    <a:pt x="9715500" y="0"/>
                  </a:lnTo>
                  <a:close/>
                  <a:moveTo>
                    <a:pt x="9728200" y="0"/>
                  </a:moveTo>
                  <a:lnTo>
                    <a:pt x="9728200" y="3175"/>
                  </a:lnTo>
                  <a:lnTo>
                    <a:pt x="9740900" y="3175"/>
                  </a:lnTo>
                  <a:lnTo>
                    <a:pt x="9740900" y="0"/>
                  </a:lnTo>
                  <a:close/>
                  <a:moveTo>
                    <a:pt x="9753600" y="0"/>
                  </a:moveTo>
                  <a:lnTo>
                    <a:pt x="9753600" y="3175"/>
                  </a:lnTo>
                  <a:lnTo>
                    <a:pt x="9766300" y="3175"/>
                  </a:lnTo>
                  <a:lnTo>
                    <a:pt x="9766300" y="0"/>
                  </a:lnTo>
                  <a:close/>
                  <a:moveTo>
                    <a:pt x="9779000" y="0"/>
                  </a:moveTo>
                  <a:lnTo>
                    <a:pt x="9779000" y="3175"/>
                  </a:lnTo>
                  <a:lnTo>
                    <a:pt x="9791700" y="3175"/>
                  </a:lnTo>
                  <a:lnTo>
                    <a:pt x="9791700" y="0"/>
                  </a:lnTo>
                  <a:close/>
                  <a:moveTo>
                    <a:pt x="9804400" y="0"/>
                  </a:moveTo>
                  <a:lnTo>
                    <a:pt x="9804400" y="3175"/>
                  </a:lnTo>
                  <a:lnTo>
                    <a:pt x="9817100" y="3175"/>
                  </a:lnTo>
                  <a:lnTo>
                    <a:pt x="9817100" y="0"/>
                  </a:lnTo>
                  <a:close/>
                  <a:moveTo>
                    <a:pt x="9829800" y="0"/>
                  </a:moveTo>
                  <a:lnTo>
                    <a:pt x="9829800" y="3175"/>
                  </a:lnTo>
                  <a:lnTo>
                    <a:pt x="9842500" y="3175"/>
                  </a:lnTo>
                  <a:lnTo>
                    <a:pt x="9842500" y="0"/>
                  </a:lnTo>
                  <a:close/>
                  <a:moveTo>
                    <a:pt x="9855200" y="0"/>
                  </a:moveTo>
                  <a:lnTo>
                    <a:pt x="9855200" y="3175"/>
                  </a:lnTo>
                  <a:lnTo>
                    <a:pt x="9867900" y="3175"/>
                  </a:lnTo>
                  <a:lnTo>
                    <a:pt x="9867900" y="0"/>
                  </a:lnTo>
                  <a:close/>
                  <a:moveTo>
                    <a:pt x="9880600" y="0"/>
                  </a:moveTo>
                  <a:lnTo>
                    <a:pt x="9880600" y="3175"/>
                  </a:lnTo>
                  <a:lnTo>
                    <a:pt x="9893300" y="3175"/>
                  </a:lnTo>
                  <a:lnTo>
                    <a:pt x="9893300" y="0"/>
                  </a:lnTo>
                  <a:close/>
                  <a:moveTo>
                    <a:pt x="9906000" y="0"/>
                  </a:moveTo>
                  <a:lnTo>
                    <a:pt x="9906000" y="3175"/>
                  </a:lnTo>
                  <a:lnTo>
                    <a:pt x="9918700" y="3175"/>
                  </a:lnTo>
                  <a:lnTo>
                    <a:pt x="9918700" y="0"/>
                  </a:lnTo>
                  <a:close/>
                  <a:moveTo>
                    <a:pt x="9931400" y="0"/>
                  </a:moveTo>
                  <a:lnTo>
                    <a:pt x="9931400" y="3175"/>
                  </a:lnTo>
                  <a:lnTo>
                    <a:pt x="9944100" y="3175"/>
                  </a:lnTo>
                  <a:lnTo>
                    <a:pt x="9944100" y="0"/>
                  </a:lnTo>
                  <a:close/>
                  <a:moveTo>
                    <a:pt x="9956800" y="0"/>
                  </a:moveTo>
                  <a:lnTo>
                    <a:pt x="9956800" y="3175"/>
                  </a:lnTo>
                  <a:lnTo>
                    <a:pt x="9969500" y="3175"/>
                  </a:lnTo>
                  <a:lnTo>
                    <a:pt x="9969500" y="0"/>
                  </a:lnTo>
                  <a:close/>
                  <a:moveTo>
                    <a:pt x="9982200" y="0"/>
                  </a:moveTo>
                  <a:lnTo>
                    <a:pt x="9982200" y="3175"/>
                  </a:lnTo>
                  <a:lnTo>
                    <a:pt x="9994900" y="3175"/>
                  </a:lnTo>
                  <a:lnTo>
                    <a:pt x="9994900" y="0"/>
                  </a:lnTo>
                  <a:close/>
                  <a:moveTo>
                    <a:pt x="10007600" y="0"/>
                  </a:moveTo>
                  <a:lnTo>
                    <a:pt x="10007600" y="3175"/>
                  </a:lnTo>
                  <a:lnTo>
                    <a:pt x="10020300" y="3175"/>
                  </a:lnTo>
                  <a:lnTo>
                    <a:pt x="10020300" y="0"/>
                  </a:lnTo>
                  <a:close/>
                  <a:moveTo>
                    <a:pt x="10033000" y="0"/>
                  </a:moveTo>
                  <a:lnTo>
                    <a:pt x="10033000" y="3175"/>
                  </a:lnTo>
                  <a:lnTo>
                    <a:pt x="10045700" y="3175"/>
                  </a:lnTo>
                  <a:lnTo>
                    <a:pt x="10045700" y="0"/>
                  </a:lnTo>
                  <a:close/>
                  <a:moveTo>
                    <a:pt x="10058400" y="0"/>
                  </a:moveTo>
                  <a:lnTo>
                    <a:pt x="10058400" y="3175"/>
                  </a:lnTo>
                  <a:lnTo>
                    <a:pt x="10071100" y="3175"/>
                  </a:lnTo>
                  <a:lnTo>
                    <a:pt x="10071100" y="0"/>
                  </a:lnTo>
                  <a:close/>
                  <a:moveTo>
                    <a:pt x="10083800" y="0"/>
                  </a:moveTo>
                  <a:lnTo>
                    <a:pt x="10083800" y="3175"/>
                  </a:lnTo>
                  <a:lnTo>
                    <a:pt x="10096500" y="3175"/>
                  </a:lnTo>
                  <a:lnTo>
                    <a:pt x="10096500" y="0"/>
                  </a:lnTo>
                  <a:close/>
                  <a:moveTo>
                    <a:pt x="10109200" y="0"/>
                  </a:moveTo>
                  <a:lnTo>
                    <a:pt x="10109200" y="3175"/>
                  </a:lnTo>
                  <a:lnTo>
                    <a:pt x="10121900" y="3175"/>
                  </a:lnTo>
                  <a:lnTo>
                    <a:pt x="10121900" y="0"/>
                  </a:lnTo>
                  <a:close/>
                  <a:moveTo>
                    <a:pt x="10134600" y="0"/>
                  </a:moveTo>
                  <a:lnTo>
                    <a:pt x="10134600" y="3175"/>
                  </a:lnTo>
                  <a:lnTo>
                    <a:pt x="10147300" y="3175"/>
                  </a:lnTo>
                  <a:lnTo>
                    <a:pt x="10147300" y="0"/>
                  </a:lnTo>
                  <a:close/>
                  <a:moveTo>
                    <a:pt x="10160000" y="0"/>
                  </a:moveTo>
                  <a:lnTo>
                    <a:pt x="10160000" y="3175"/>
                  </a:lnTo>
                  <a:lnTo>
                    <a:pt x="10172700" y="3175"/>
                  </a:lnTo>
                  <a:lnTo>
                    <a:pt x="10172700" y="0"/>
                  </a:lnTo>
                  <a:close/>
                  <a:moveTo>
                    <a:pt x="10185400" y="0"/>
                  </a:moveTo>
                  <a:lnTo>
                    <a:pt x="10185400" y="3175"/>
                  </a:lnTo>
                  <a:lnTo>
                    <a:pt x="10198100" y="3175"/>
                  </a:lnTo>
                  <a:lnTo>
                    <a:pt x="10198100" y="0"/>
                  </a:lnTo>
                  <a:close/>
                  <a:moveTo>
                    <a:pt x="10210800" y="0"/>
                  </a:moveTo>
                  <a:lnTo>
                    <a:pt x="10210800" y="3175"/>
                  </a:lnTo>
                  <a:lnTo>
                    <a:pt x="10223500" y="3175"/>
                  </a:lnTo>
                  <a:lnTo>
                    <a:pt x="10223500" y="0"/>
                  </a:lnTo>
                  <a:close/>
                  <a:moveTo>
                    <a:pt x="10236200" y="0"/>
                  </a:moveTo>
                  <a:lnTo>
                    <a:pt x="10236200" y="3175"/>
                  </a:lnTo>
                  <a:lnTo>
                    <a:pt x="10248900" y="3175"/>
                  </a:lnTo>
                  <a:lnTo>
                    <a:pt x="10248900" y="0"/>
                  </a:lnTo>
                  <a:close/>
                  <a:moveTo>
                    <a:pt x="10261600" y="0"/>
                  </a:moveTo>
                  <a:lnTo>
                    <a:pt x="10261600" y="3175"/>
                  </a:lnTo>
                  <a:lnTo>
                    <a:pt x="10274300" y="3175"/>
                  </a:lnTo>
                  <a:lnTo>
                    <a:pt x="10274300" y="0"/>
                  </a:lnTo>
                  <a:close/>
                  <a:moveTo>
                    <a:pt x="10287000" y="0"/>
                  </a:moveTo>
                  <a:lnTo>
                    <a:pt x="10287000" y="3175"/>
                  </a:lnTo>
                  <a:lnTo>
                    <a:pt x="10299700" y="3175"/>
                  </a:lnTo>
                  <a:lnTo>
                    <a:pt x="10299700" y="0"/>
                  </a:lnTo>
                  <a:close/>
                  <a:moveTo>
                    <a:pt x="10312400" y="0"/>
                  </a:moveTo>
                  <a:lnTo>
                    <a:pt x="10312400" y="3175"/>
                  </a:lnTo>
                  <a:lnTo>
                    <a:pt x="10325100" y="3175"/>
                  </a:lnTo>
                  <a:lnTo>
                    <a:pt x="10325100" y="0"/>
                  </a:lnTo>
                  <a:close/>
                  <a:moveTo>
                    <a:pt x="10337800" y="0"/>
                  </a:moveTo>
                  <a:lnTo>
                    <a:pt x="10337800" y="3175"/>
                  </a:lnTo>
                  <a:lnTo>
                    <a:pt x="10350500" y="3175"/>
                  </a:lnTo>
                  <a:lnTo>
                    <a:pt x="10350500" y="0"/>
                  </a:lnTo>
                  <a:close/>
                  <a:moveTo>
                    <a:pt x="10363200" y="0"/>
                  </a:moveTo>
                  <a:lnTo>
                    <a:pt x="10363200" y="3175"/>
                  </a:lnTo>
                  <a:lnTo>
                    <a:pt x="10375900" y="3175"/>
                  </a:lnTo>
                  <a:lnTo>
                    <a:pt x="10375900" y="0"/>
                  </a:lnTo>
                  <a:close/>
                  <a:moveTo>
                    <a:pt x="10388600" y="0"/>
                  </a:moveTo>
                  <a:lnTo>
                    <a:pt x="10388600" y="3175"/>
                  </a:lnTo>
                  <a:lnTo>
                    <a:pt x="10401300" y="3175"/>
                  </a:lnTo>
                  <a:lnTo>
                    <a:pt x="10401300" y="0"/>
                  </a:lnTo>
                  <a:close/>
                  <a:moveTo>
                    <a:pt x="10414000" y="0"/>
                  </a:moveTo>
                  <a:lnTo>
                    <a:pt x="10414000" y="3175"/>
                  </a:lnTo>
                  <a:lnTo>
                    <a:pt x="10426700" y="3175"/>
                  </a:lnTo>
                  <a:lnTo>
                    <a:pt x="10426700" y="0"/>
                  </a:lnTo>
                  <a:close/>
                  <a:moveTo>
                    <a:pt x="10439400" y="0"/>
                  </a:moveTo>
                  <a:lnTo>
                    <a:pt x="10439400" y="3175"/>
                  </a:lnTo>
                  <a:lnTo>
                    <a:pt x="10452100" y="3175"/>
                  </a:lnTo>
                  <a:lnTo>
                    <a:pt x="10452100" y="0"/>
                  </a:lnTo>
                  <a:close/>
                  <a:moveTo>
                    <a:pt x="10464800" y="0"/>
                  </a:moveTo>
                  <a:lnTo>
                    <a:pt x="10464800" y="3175"/>
                  </a:lnTo>
                  <a:lnTo>
                    <a:pt x="10477500" y="3175"/>
                  </a:lnTo>
                  <a:lnTo>
                    <a:pt x="10477500" y="0"/>
                  </a:lnTo>
                  <a:close/>
                  <a:moveTo>
                    <a:pt x="10490200" y="0"/>
                  </a:moveTo>
                  <a:lnTo>
                    <a:pt x="10490200" y="3175"/>
                  </a:lnTo>
                  <a:lnTo>
                    <a:pt x="10502900" y="3175"/>
                  </a:lnTo>
                  <a:lnTo>
                    <a:pt x="10502900" y="0"/>
                  </a:lnTo>
                  <a:close/>
                  <a:moveTo>
                    <a:pt x="10515600" y="0"/>
                  </a:moveTo>
                  <a:lnTo>
                    <a:pt x="10515600" y="3175"/>
                  </a:lnTo>
                  <a:lnTo>
                    <a:pt x="10528300" y="3175"/>
                  </a:lnTo>
                  <a:lnTo>
                    <a:pt x="10528300" y="0"/>
                  </a:lnTo>
                  <a:close/>
                  <a:moveTo>
                    <a:pt x="10541000" y="0"/>
                  </a:moveTo>
                  <a:lnTo>
                    <a:pt x="10541000" y="3175"/>
                  </a:lnTo>
                  <a:lnTo>
                    <a:pt x="10553700" y="3175"/>
                  </a:lnTo>
                  <a:lnTo>
                    <a:pt x="10553700" y="0"/>
                  </a:lnTo>
                  <a:close/>
                  <a:moveTo>
                    <a:pt x="10566400" y="0"/>
                  </a:moveTo>
                  <a:lnTo>
                    <a:pt x="10566400" y="3175"/>
                  </a:lnTo>
                  <a:lnTo>
                    <a:pt x="10579100" y="3175"/>
                  </a:lnTo>
                  <a:lnTo>
                    <a:pt x="10579100" y="0"/>
                  </a:lnTo>
                  <a:close/>
                  <a:moveTo>
                    <a:pt x="10591800" y="0"/>
                  </a:moveTo>
                  <a:lnTo>
                    <a:pt x="10591800" y="3175"/>
                  </a:lnTo>
                  <a:lnTo>
                    <a:pt x="10604500" y="3175"/>
                  </a:lnTo>
                  <a:lnTo>
                    <a:pt x="10604500" y="0"/>
                  </a:lnTo>
                  <a:close/>
                  <a:moveTo>
                    <a:pt x="10617200" y="0"/>
                  </a:moveTo>
                  <a:lnTo>
                    <a:pt x="10617200" y="3175"/>
                  </a:lnTo>
                  <a:lnTo>
                    <a:pt x="10629900" y="3175"/>
                  </a:lnTo>
                  <a:lnTo>
                    <a:pt x="10629900" y="0"/>
                  </a:lnTo>
                  <a:close/>
                  <a:moveTo>
                    <a:pt x="10642600" y="0"/>
                  </a:moveTo>
                  <a:lnTo>
                    <a:pt x="10642600" y="3175"/>
                  </a:lnTo>
                  <a:lnTo>
                    <a:pt x="10655300" y="3175"/>
                  </a:lnTo>
                  <a:lnTo>
                    <a:pt x="10655300" y="0"/>
                  </a:lnTo>
                  <a:close/>
                  <a:moveTo>
                    <a:pt x="10668000" y="0"/>
                  </a:moveTo>
                  <a:lnTo>
                    <a:pt x="10668000" y="3175"/>
                  </a:lnTo>
                  <a:lnTo>
                    <a:pt x="10680700" y="3175"/>
                  </a:lnTo>
                  <a:lnTo>
                    <a:pt x="10680700" y="0"/>
                  </a:lnTo>
                  <a:close/>
                </a:path>
              </a:pathLst>
            </a:custGeom>
            <a:solidFill>
              <a:srgbClr val="000000"/>
            </a:solidFill>
          </p:spPr>
        </p:sp>
        <p:sp>
          <p:nvSpPr>
            <p:cNvPr name="Freeform 59" id="59"/>
            <p:cNvSpPr/>
            <p:nvPr/>
          </p:nvSpPr>
          <p:spPr>
            <a:xfrm flipH="false" flipV="false" rot="0">
              <a:off x="10755503" y="106045"/>
              <a:ext cx="10702671" cy="3175"/>
            </a:xfrm>
            <a:custGeom>
              <a:avLst/>
              <a:gdLst/>
              <a:ahLst/>
              <a:cxnLst/>
              <a:rect r="r" b="b" t="t" l="l"/>
              <a:pathLst>
                <a:path h="3175" w="10702671">
                  <a:moveTo>
                    <a:pt x="0" y="0"/>
                  </a:moveTo>
                  <a:lnTo>
                    <a:pt x="0" y="3175"/>
                  </a:lnTo>
                  <a:lnTo>
                    <a:pt x="12700" y="3175"/>
                  </a:lnTo>
                  <a:lnTo>
                    <a:pt x="12700" y="0"/>
                  </a:lnTo>
                  <a:close/>
                  <a:moveTo>
                    <a:pt x="25400" y="0"/>
                  </a:moveTo>
                  <a:lnTo>
                    <a:pt x="25400" y="3175"/>
                  </a:lnTo>
                  <a:lnTo>
                    <a:pt x="38100" y="3175"/>
                  </a:lnTo>
                  <a:lnTo>
                    <a:pt x="38100" y="0"/>
                  </a:lnTo>
                  <a:close/>
                  <a:moveTo>
                    <a:pt x="50800" y="0"/>
                  </a:moveTo>
                  <a:lnTo>
                    <a:pt x="50800" y="3175"/>
                  </a:lnTo>
                  <a:lnTo>
                    <a:pt x="63500" y="3175"/>
                  </a:lnTo>
                  <a:lnTo>
                    <a:pt x="63500" y="0"/>
                  </a:lnTo>
                  <a:close/>
                  <a:moveTo>
                    <a:pt x="76200" y="0"/>
                  </a:moveTo>
                  <a:lnTo>
                    <a:pt x="76200" y="3175"/>
                  </a:lnTo>
                  <a:lnTo>
                    <a:pt x="88900" y="3175"/>
                  </a:lnTo>
                  <a:lnTo>
                    <a:pt x="88900" y="0"/>
                  </a:lnTo>
                  <a:close/>
                  <a:moveTo>
                    <a:pt x="101600" y="0"/>
                  </a:moveTo>
                  <a:lnTo>
                    <a:pt x="101600" y="3175"/>
                  </a:lnTo>
                  <a:lnTo>
                    <a:pt x="114300" y="3175"/>
                  </a:lnTo>
                  <a:lnTo>
                    <a:pt x="114300" y="0"/>
                  </a:lnTo>
                  <a:close/>
                  <a:moveTo>
                    <a:pt x="127000" y="0"/>
                  </a:moveTo>
                  <a:lnTo>
                    <a:pt x="127000" y="3175"/>
                  </a:lnTo>
                  <a:lnTo>
                    <a:pt x="139700" y="3175"/>
                  </a:lnTo>
                  <a:lnTo>
                    <a:pt x="139700" y="0"/>
                  </a:lnTo>
                  <a:close/>
                  <a:moveTo>
                    <a:pt x="152400" y="0"/>
                  </a:moveTo>
                  <a:lnTo>
                    <a:pt x="152400" y="3175"/>
                  </a:lnTo>
                  <a:lnTo>
                    <a:pt x="165100" y="3175"/>
                  </a:lnTo>
                  <a:lnTo>
                    <a:pt x="165100" y="0"/>
                  </a:lnTo>
                  <a:close/>
                  <a:moveTo>
                    <a:pt x="177800" y="0"/>
                  </a:moveTo>
                  <a:lnTo>
                    <a:pt x="177800" y="3175"/>
                  </a:lnTo>
                  <a:lnTo>
                    <a:pt x="190500" y="3175"/>
                  </a:lnTo>
                  <a:lnTo>
                    <a:pt x="190500" y="0"/>
                  </a:lnTo>
                  <a:close/>
                  <a:moveTo>
                    <a:pt x="203200" y="0"/>
                  </a:moveTo>
                  <a:lnTo>
                    <a:pt x="203200" y="3175"/>
                  </a:lnTo>
                  <a:lnTo>
                    <a:pt x="215900" y="3175"/>
                  </a:lnTo>
                  <a:lnTo>
                    <a:pt x="215900" y="0"/>
                  </a:lnTo>
                  <a:close/>
                  <a:moveTo>
                    <a:pt x="228600" y="0"/>
                  </a:moveTo>
                  <a:lnTo>
                    <a:pt x="228600" y="3175"/>
                  </a:lnTo>
                  <a:lnTo>
                    <a:pt x="241300" y="3175"/>
                  </a:lnTo>
                  <a:lnTo>
                    <a:pt x="241300" y="0"/>
                  </a:lnTo>
                  <a:close/>
                  <a:moveTo>
                    <a:pt x="254000" y="0"/>
                  </a:moveTo>
                  <a:lnTo>
                    <a:pt x="254000" y="3175"/>
                  </a:lnTo>
                  <a:lnTo>
                    <a:pt x="266700" y="3175"/>
                  </a:lnTo>
                  <a:lnTo>
                    <a:pt x="266700" y="0"/>
                  </a:lnTo>
                  <a:close/>
                  <a:moveTo>
                    <a:pt x="279400" y="0"/>
                  </a:moveTo>
                  <a:lnTo>
                    <a:pt x="279400" y="3175"/>
                  </a:lnTo>
                  <a:lnTo>
                    <a:pt x="292100" y="3175"/>
                  </a:lnTo>
                  <a:lnTo>
                    <a:pt x="292100" y="0"/>
                  </a:lnTo>
                  <a:close/>
                  <a:moveTo>
                    <a:pt x="304800" y="0"/>
                  </a:moveTo>
                  <a:lnTo>
                    <a:pt x="304800" y="3175"/>
                  </a:lnTo>
                  <a:lnTo>
                    <a:pt x="317500" y="3175"/>
                  </a:lnTo>
                  <a:lnTo>
                    <a:pt x="317500" y="0"/>
                  </a:lnTo>
                  <a:close/>
                  <a:moveTo>
                    <a:pt x="330200" y="0"/>
                  </a:moveTo>
                  <a:lnTo>
                    <a:pt x="330200" y="3175"/>
                  </a:lnTo>
                  <a:lnTo>
                    <a:pt x="342900" y="3175"/>
                  </a:lnTo>
                  <a:lnTo>
                    <a:pt x="342900" y="0"/>
                  </a:lnTo>
                  <a:close/>
                  <a:moveTo>
                    <a:pt x="355600" y="0"/>
                  </a:moveTo>
                  <a:lnTo>
                    <a:pt x="355600" y="3175"/>
                  </a:lnTo>
                  <a:lnTo>
                    <a:pt x="368300" y="3175"/>
                  </a:lnTo>
                  <a:lnTo>
                    <a:pt x="368300" y="0"/>
                  </a:lnTo>
                  <a:close/>
                  <a:moveTo>
                    <a:pt x="381000" y="0"/>
                  </a:moveTo>
                  <a:lnTo>
                    <a:pt x="381000" y="3175"/>
                  </a:lnTo>
                  <a:lnTo>
                    <a:pt x="393700" y="3175"/>
                  </a:lnTo>
                  <a:lnTo>
                    <a:pt x="393700" y="0"/>
                  </a:lnTo>
                  <a:close/>
                  <a:moveTo>
                    <a:pt x="406400" y="0"/>
                  </a:moveTo>
                  <a:lnTo>
                    <a:pt x="406400" y="3175"/>
                  </a:lnTo>
                  <a:lnTo>
                    <a:pt x="419100" y="3175"/>
                  </a:lnTo>
                  <a:lnTo>
                    <a:pt x="419100" y="0"/>
                  </a:lnTo>
                  <a:close/>
                  <a:moveTo>
                    <a:pt x="431800" y="0"/>
                  </a:moveTo>
                  <a:lnTo>
                    <a:pt x="431800" y="3175"/>
                  </a:lnTo>
                  <a:lnTo>
                    <a:pt x="444500" y="3175"/>
                  </a:lnTo>
                  <a:lnTo>
                    <a:pt x="444500" y="0"/>
                  </a:lnTo>
                  <a:close/>
                  <a:moveTo>
                    <a:pt x="457200" y="0"/>
                  </a:moveTo>
                  <a:lnTo>
                    <a:pt x="457200" y="3175"/>
                  </a:lnTo>
                  <a:lnTo>
                    <a:pt x="469900" y="3175"/>
                  </a:lnTo>
                  <a:lnTo>
                    <a:pt x="469900" y="0"/>
                  </a:lnTo>
                  <a:close/>
                  <a:moveTo>
                    <a:pt x="482600" y="0"/>
                  </a:moveTo>
                  <a:lnTo>
                    <a:pt x="482600" y="3175"/>
                  </a:lnTo>
                  <a:lnTo>
                    <a:pt x="495300" y="3175"/>
                  </a:lnTo>
                  <a:lnTo>
                    <a:pt x="495300" y="0"/>
                  </a:lnTo>
                  <a:close/>
                  <a:moveTo>
                    <a:pt x="508000" y="0"/>
                  </a:moveTo>
                  <a:lnTo>
                    <a:pt x="508000" y="3175"/>
                  </a:lnTo>
                  <a:lnTo>
                    <a:pt x="520700" y="3175"/>
                  </a:lnTo>
                  <a:lnTo>
                    <a:pt x="520700" y="0"/>
                  </a:lnTo>
                  <a:close/>
                  <a:moveTo>
                    <a:pt x="533400" y="0"/>
                  </a:moveTo>
                  <a:lnTo>
                    <a:pt x="533400" y="3175"/>
                  </a:lnTo>
                  <a:lnTo>
                    <a:pt x="546100" y="3175"/>
                  </a:lnTo>
                  <a:lnTo>
                    <a:pt x="546100" y="0"/>
                  </a:lnTo>
                  <a:close/>
                  <a:moveTo>
                    <a:pt x="558800" y="0"/>
                  </a:moveTo>
                  <a:lnTo>
                    <a:pt x="558800" y="3175"/>
                  </a:lnTo>
                  <a:lnTo>
                    <a:pt x="571500" y="3175"/>
                  </a:lnTo>
                  <a:lnTo>
                    <a:pt x="571500" y="0"/>
                  </a:lnTo>
                  <a:close/>
                  <a:moveTo>
                    <a:pt x="584200" y="0"/>
                  </a:moveTo>
                  <a:lnTo>
                    <a:pt x="584200" y="3175"/>
                  </a:lnTo>
                  <a:lnTo>
                    <a:pt x="596900" y="3175"/>
                  </a:lnTo>
                  <a:lnTo>
                    <a:pt x="596900" y="0"/>
                  </a:lnTo>
                  <a:close/>
                  <a:moveTo>
                    <a:pt x="609600" y="0"/>
                  </a:moveTo>
                  <a:lnTo>
                    <a:pt x="609600" y="3175"/>
                  </a:lnTo>
                  <a:lnTo>
                    <a:pt x="622300" y="3175"/>
                  </a:lnTo>
                  <a:lnTo>
                    <a:pt x="622300" y="0"/>
                  </a:lnTo>
                  <a:close/>
                  <a:moveTo>
                    <a:pt x="635000" y="0"/>
                  </a:moveTo>
                  <a:lnTo>
                    <a:pt x="635000" y="3175"/>
                  </a:lnTo>
                  <a:lnTo>
                    <a:pt x="647700" y="3175"/>
                  </a:lnTo>
                  <a:lnTo>
                    <a:pt x="647700" y="0"/>
                  </a:lnTo>
                  <a:close/>
                  <a:moveTo>
                    <a:pt x="660400" y="0"/>
                  </a:moveTo>
                  <a:lnTo>
                    <a:pt x="660400" y="3175"/>
                  </a:lnTo>
                  <a:lnTo>
                    <a:pt x="673100" y="3175"/>
                  </a:lnTo>
                  <a:lnTo>
                    <a:pt x="673100" y="0"/>
                  </a:lnTo>
                  <a:close/>
                  <a:moveTo>
                    <a:pt x="685800" y="0"/>
                  </a:moveTo>
                  <a:lnTo>
                    <a:pt x="685800" y="3175"/>
                  </a:lnTo>
                  <a:lnTo>
                    <a:pt x="698500" y="3175"/>
                  </a:lnTo>
                  <a:lnTo>
                    <a:pt x="698500" y="0"/>
                  </a:lnTo>
                  <a:close/>
                  <a:moveTo>
                    <a:pt x="711200" y="0"/>
                  </a:moveTo>
                  <a:lnTo>
                    <a:pt x="711200" y="3175"/>
                  </a:lnTo>
                  <a:lnTo>
                    <a:pt x="723900" y="3175"/>
                  </a:lnTo>
                  <a:lnTo>
                    <a:pt x="723900" y="0"/>
                  </a:lnTo>
                  <a:close/>
                  <a:moveTo>
                    <a:pt x="736600" y="0"/>
                  </a:moveTo>
                  <a:lnTo>
                    <a:pt x="736600" y="3175"/>
                  </a:lnTo>
                  <a:lnTo>
                    <a:pt x="749300" y="3175"/>
                  </a:lnTo>
                  <a:lnTo>
                    <a:pt x="749300" y="0"/>
                  </a:lnTo>
                  <a:close/>
                  <a:moveTo>
                    <a:pt x="762000" y="0"/>
                  </a:moveTo>
                  <a:lnTo>
                    <a:pt x="762000" y="3175"/>
                  </a:lnTo>
                  <a:lnTo>
                    <a:pt x="774700" y="3175"/>
                  </a:lnTo>
                  <a:lnTo>
                    <a:pt x="774700" y="0"/>
                  </a:lnTo>
                  <a:close/>
                  <a:moveTo>
                    <a:pt x="787400" y="0"/>
                  </a:moveTo>
                  <a:lnTo>
                    <a:pt x="787400" y="3175"/>
                  </a:lnTo>
                  <a:lnTo>
                    <a:pt x="800100" y="3175"/>
                  </a:lnTo>
                  <a:lnTo>
                    <a:pt x="800100" y="0"/>
                  </a:lnTo>
                  <a:close/>
                  <a:moveTo>
                    <a:pt x="812800" y="0"/>
                  </a:moveTo>
                  <a:lnTo>
                    <a:pt x="812800" y="3175"/>
                  </a:lnTo>
                  <a:lnTo>
                    <a:pt x="825500" y="3175"/>
                  </a:lnTo>
                  <a:lnTo>
                    <a:pt x="825500" y="0"/>
                  </a:lnTo>
                  <a:close/>
                  <a:moveTo>
                    <a:pt x="838200" y="0"/>
                  </a:moveTo>
                  <a:lnTo>
                    <a:pt x="838200" y="3175"/>
                  </a:lnTo>
                  <a:lnTo>
                    <a:pt x="850900" y="3175"/>
                  </a:lnTo>
                  <a:lnTo>
                    <a:pt x="850900" y="0"/>
                  </a:lnTo>
                  <a:close/>
                  <a:moveTo>
                    <a:pt x="863600" y="0"/>
                  </a:moveTo>
                  <a:lnTo>
                    <a:pt x="863600" y="3175"/>
                  </a:lnTo>
                  <a:lnTo>
                    <a:pt x="876300" y="3175"/>
                  </a:lnTo>
                  <a:lnTo>
                    <a:pt x="876300" y="0"/>
                  </a:lnTo>
                  <a:close/>
                  <a:moveTo>
                    <a:pt x="889000" y="0"/>
                  </a:moveTo>
                  <a:lnTo>
                    <a:pt x="889000" y="3175"/>
                  </a:lnTo>
                  <a:lnTo>
                    <a:pt x="901700" y="3175"/>
                  </a:lnTo>
                  <a:lnTo>
                    <a:pt x="901700" y="0"/>
                  </a:lnTo>
                  <a:close/>
                  <a:moveTo>
                    <a:pt x="914400" y="0"/>
                  </a:moveTo>
                  <a:lnTo>
                    <a:pt x="914400" y="3175"/>
                  </a:lnTo>
                  <a:lnTo>
                    <a:pt x="927100" y="3175"/>
                  </a:lnTo>
                  <a:lnTo>
                    <a:pt x="927100" y="0"/>
                  </a:lnTo>
                  <a:close/>
                  <a:moveTo>
                    <a:pt x="939800" y="0"/>
                  </a:moveTo>
                  <a:lnTo>
                    <a:pt x="939800" y="3175"/>
                  </a:lnTo>
                  <a:lnTo>
                    <a:pt x="952500" y="3175"/>
                  </a:lnTo>
                  <a:lnTo>
                    <a:pt x="952500" y="0"/>
                  </a:lnTo>
                  <a:close/>
                  <a:moveTo>
                    <a:pt x="965200" y="0"/>
                  </a:moveTo>
                  <a:lnTo>
                    <a:pt x="965200" y="3175"/>
                  </a:lnTo>
                  <a:lnTo>
                    <a:pt x="977900" y="3175"/>
                  </a:lnTo>
                  <a:lnTo>
                    <a:pt x="977900" y="0"/>
                  </a:lnTo>
                  <a:close/>
                  <a:moveTo>
                    <a:pt x="990600" y="0"/>
                  </a:moveTo>
                  <a:lnTo>
                    <a:pt x="990600" y="3175"/>
                  </a:lnTo>
                  <a:lnTo>
                    <a:pt x="1003300" y="3175"/>
                  </a:lnTo>
                  <a:lnTo>
                    <a:pt x="1003300" y="0"/>
                  </a:lnTo>
                  <a:close/>
                  <a:moveTo>
                    <a:pt x="1016000" y="0"/>
                  </a:moveTo>
                  <a:lnTo>
                    <a:pt x="1016000" y="3175"/>
                  </a:lnTo>
                  <a:lnTo>
                    <a:pt x="1028700" y="3175"/>
                  </a:lnTo>
                  <a:lnTo>
                    <a:pt x="1028700" y="0"/>
                  </a:lnTo>
                  <a:close/>
                  <a:moveTo>
                    <a:pt x="1041400" y="0"/>
                  </a:moveTo>
                  <a:lnTo>
                    <a:pt x="1041400" y="3175"/>
                  </a:lnTo>
                  <a:lnTo>
                    <a:pt x="1054100" y="3175"/>
                  </a:lnTo>
                  <a:lnTo>
                    <a:pt x="1054100" y="0"/>
                  </a:lnTo>
                  <a:close/>
                  <a:moveTo>
                    <a:pt x="1066800" y="0"/>
                  </a:moveTo>
                  <a:lnTo>
                    <a:pt x="1066800" y="3175"/>
                  </a:lnTo>
                  <a:lnTo>
                    <a:pt x="1079500" y="3175"/>
                  </a:lnTo>
                  <a:lnTo>
                    <a:pt x="1079500" y="0"/>
                  </a:lnTo>
                  <a:close/>
                  <a:moveTo>
                    <a:pt x="1092200" y="0"/>
                  </a:moveTo>
                  <a:lnTo>
                    <a:pt x="1092200" y="3175"/>
                  </a:lnTo>
                  <a:lnTo>
                    <a:pt x="1104900" y="3175"/>
                  </a:lnTo>
                  <a:lnTo>
                    <a:pt x="1104900" y="0"/>
                  </a:lnTo>
                  <a:close/>
                  <a:moveTo>
                    <a:pt x="1117600" y="0"/>
                  </a:moveTo>
                  <a:lnTo>
                    <a:pt x="1117600" y="3175"/>
                  </a:lnTo>
                  <a:lnTo>
                    <a:pt x="1130300" y="3175"/>
                  </a:lnTo>
                  <a:lnTo>
                    <a:pt x="1130300" y="0"/>
                  </a:lnTo>
                  <a:close/>
                  <a:moveTo>
                    <a:pt x="1143000" y="0"/>
                  </a:moveTo>
                  <a:lnTo>
                    <a:pt x="1143000" y="3175"/>
                  </a:lnTo>
                  <a:lnTo>
                    <a:pt x="1155700" y="3175"/>
                  </a:lnTo>
                  <a:lnTo>
                    <a:pt x="1155700" y="0"/>
                  </a:lnTo>
                  <a:close/>
                  <a:moveTo>
                    <a:pt x="1168400" y="0"/>
                  </a:moveTo>
                  <a:lnTo>
                    <a:pt x="1168400" y="3175"/>
                  </a:lnTo>
                  <a:lnTo>
                    <a:pt x="1181100" y="3175"/>
                  </a:lnTo>
                  <a:lnTo>
                    <a:pt x="1181100" y="0"/>
                  </a:lnTo>
                  <a:close/>
                  <a:moveTo>
                    <a:pt x="1193800" y="0"/>
                  </a:moveTo>
                  <a:lnTo>
                    <a:pt x="1193800" y="3175"/>
                  </a:lnTo>
                  <a:lnTo>
                    <a:pt x="1206500" y="3175"/>
                  </a:lnTo>
                  <a:lnTo>
                    <a:pt x="1206500" y="0"/>
                  </a:lnTo>
                  <a:close/>
                  <a:moveTo>
                    <a:pt x="1219200" y="0"/>
                  </a:moveTo>
                  <a:lnTo>
                    <a:pt x="1219200" y="3175"/>
                  </a:lnTo>
                  <a:lnTo>
                    <a:pt x="1231900" y="3175"/>
                  </a:lnTo>
                  <a:lnTo>
                    <a:pt x="1231900" y="0"/>
                  </a:lnTo>
                  <a:close/>
                  <a:moveTo>
                    <a:pt x="1244600" y="0"/>
                  </a:moveTo>
                  <a:lnTo>
                    <a:pt x="1244600" y="3175"/>
                  </a:lnTo>
                  <a:lnTo>
                    <a:pt x="1257300" y="3175"/>
                  </a:lnTo>
                  <a:lnTo>
                    <a:pt x="1257300" y="0"/>
                  </a:lnTo>
                  <a:close/>
                  <a:moveTo>
                    <a:pt x="1270000" y="0"/>
                  </a:moveTo>
                  <a:lnTo>
                    <a:pt x="1270000" y="3175"/>
                  </a:lnTo>
                  <a:lnTo>
                    <a:pt x="1282700" y="3175"/>
                  </a:lnTo>
                  <a:lnTo>
                    <a:pt x="1282700" y="0"/>
                  </a:lnTo>
                  <a:close/>
                  <a:moveTo>
                    <a:pt x="1295400" y="0"/>
                  </a:moveTo>
                  <a:lnTo>
                    <a:pt x="1295400" y="3175"/>
                  </a:lnTo>
                  <a:lnTo>
                    <a:pt x="1308100" y="3175"/>
                  </a:lnTo>
                  <a:lnTo>
                    <a:pt x="1308100" y="0"/>
                  </a:lnTo>
                  <a:close/>
                  <a:moveTo>
                    <a:pt x="1320800" y="0"/>
                  </a:moveTo>
                  <a:lnTo>
                    <a:pt x="1320800" y="3175"/>
                  </a:lnTo>
                  <a:lnTo>
                    <a:pt x="1333500" y="3175"/>
                  </a:lnTo>
                  <a:lnTo>
                    <a:pt x="1333500" y="0"/>
                  </a:lnTo>
                  <a:close/>
                  <a:moveTo>
                    <a:pt x="1346200" y="0"/>
                  </a:moveTo>
                  <a:lnTo>
                    <a:pt x="1346200" y="3175"/>
                  </a:lnTo>
                  <a:lnTo>
                    <a:pt x="1358900" y="3175"/>
                  </a:lnTo>
                  <a:lnTo>
                    <a:pt x="1358900" y="0"/>
                  </a:lnTo>
                  <a:close/>
                  <a:moveTo>
                    <a:pt x="1371600" y="0"/>
                  </a:moveTo>
                  <a:lnTo>
                    <a:pt x="1371600" y="3175"/>
                  </a:lnTo>
                  <a:lnTo>
                    <a:pt x="1384300" y="3175"/>
                  </a:lnTo>
                  <a:lnTo>
                    <a:pt x="1384300" y="0"/>
                  </a:lnTo>
                  <a:close/>
                  <a:moveTo>
                    <a:pt x="1397000" y="0"/>
                  </a:moveTo>
                  <a:lnTo>
                    <a:pt x="1397000" y="3175"/>
                  </a:lnTo>
                  <a:lnTo>
                    <a:pt x="1409700" y="3175"/>
                  </a:lnTo>
                  <a:lnTo>
                    <a:pt x="1409700" y="0"/>
                  </a:lnTo>
                  <a:close/>
                  <a:moveTo>
                    <a:pt x="1422400" y="0"/>
                  </a:moveTo>
                  <a:lnTo>
                    <a:pt x="1422400" y="3175"/>
                  </a:lnTo>
                  <a:lnTo>
                    <a:pt x="1435100" y="3175"/>
                  </a:lnTo>
                  <a:lnTo>
                    <a:pt x="1435100" y="0"/>
                  </a:lnTo>
                  <a:close/>
                  <a:moveTo>
                    <a:pt x="1447800" y="0"/>
                  </a:moveTo>
                  <a:lnTo>
                    <a:pt x="1447800" y="3175"/>
                  </a:lnTo>
                  <a:lnTo>
                    <a:pt x="1460500" y="3175"/>
                  </a:lnTo>
                  <a:lnTo>
                    <a:pt x="1460500" y="0"/>
                  </a:lnTo>
                  <a:close/>
                  <a:moveTo>
                    <a:pt x="1473200" y="0"/>
                  </a:moveTo>
                  <a:lnTo>
                    <a:pt x="1473200" y="3175"/>
                  </a:lnTo>
                  <a:lnTo>
                    <a:pt x="1485900" y="3175"/>
                  </a:lnTo>
                  <a:lnTo>
                    <a:pt x="1485900" y="0"/>
                  </a:lnTo>
                  <a:close/>
                  <a:moveTo>
                    <a:pt x="1498600" y="0"/>
                  </a:moveTo>
                  <a:lnTo>
                    <a:pt x="1498600" y="3175"/>
                  </a:lnTo>
                  <a:lnTo>
                    <a:pt x="1511300" y="3175"/>
                  </a:lnTo>
                  <a:lnTo>
                    <a:pt x="1511300" y="0"/>
                  </a:lnTo>
                  <a:close/>
                  <a:moveTo>
                    <a:pt x="1524000" y="0"/>
                  </a:moveTo>
                  <a:lnTo>
                    <a:pt x="1524000" y="3175"/>
                  </a:lnTo>
                  <a:lnTo>
                    <a:pt x="1536700" y="3175"/>
                  </a:lnTo>
                  <a:lnTo>
                    <a:pt x="1536700" y="0"/>
                  </a:lnTo>
                  <a:close/>
                  <a:moveTo>
                    <a:pt x="1549400" y="0"/>
                  </a:moveTo>
                  <a:lnTo>
                    <a:pt x="1549400" y="3175"/>
                  </a:lnTo>
                  <a:lnTo>
                    <a:pt x="1562100" y="3175"/>
                  </a:lnTo>
                  <a:lnTo>
                    <a:pt x="1562100" y="0"/>
                  </a:lnTo>
                  <a:close/>
                  <a:moveTo>
                    <a:pt x="1574800" y="0"/>
                  </a:moveTo>
                  <a:lnTo>
                    <a:pt x="1574800" y="3175"/>
                  </a:lnTo>
                  <a:lnTo>
                    <a:pt x="1587500" y="3175"/>
                  </a:lnTo>
                  <a:lnTo>
                    <a:pt x="1587500" y="0"/>
                  </a:lnTo>
                  <a:close/>
                  <a:moveTo>
                    <a:pt x="1600200" y="0"/>
                  </a:moveTo>
                  <a:lnTo>
                    <a:pt x="1600200" y="3175"/>
                  </a:lnTo>
                  <a:lnTo>
                    <a:pt x="1612900" y="3175"/>
                  </a:lnTo>
                  <a:lnTo>
                    <a:pt x="1612900" y="0"/>
                  </a:lnTo>
                  <a:close/>
                  <a:moveTo>
                    <a:pt x="1625600" y="0"/>
                  </a:moveTo>
                  <a:lnTo>
                    <a:pt x="1625600" y="3175"/>
                  </a:lnTo>
                  <a:lnTo>
                    <a:pt x="1638300" y="3175"/>
                  </a:lnTo>
                  <a:lnTo>
                    <a:pt x="1638300" y="0"/>
                  </a:lnTo>
                  <a:close/>
                  <a:moveTo>
                    <a:pt x="1651000" y="0"/>
                  </a:moveTo>
                  <a:lnTo>
                    <a:pt x="1651000" y="3175"/>
                  </a:lnTo>
                  <a:lnTo>
                    <a:pt x="1663700" y="3175"/>
                  </a:lnTo>
                  <a:lnTo>
                    <a:pt x="1663700" y="0"/>
                  </a:lnTo>
                  <a:close/>
                  <a:moveTo>
                    <a:pt x="1676400" y="0"/>
                  </a:moveTo>
                  <a:lnTo>
                    <a:pt x="1676400" y="3175"/>
                  </a:lnTo>
                  <a:lnTo>
                    <a:pt x="1689100" y="3175"/>
                  </a:lnTo>
                  <a:lnTo>
                    <a:pt x="1689100" y="0"/>
                  </a:lnTo>
                  <a:close/>
                  <a:moveTo>
                    <a:pt x="1701800" y="0"/>
                  </a:moveTo>
                  <a:lnTo>
                    <a:pt x="1701800" y="3175"/>
                  </a:lnTo>
                  <a:lnTo>
                    <a:pt x="1714500" y="3175"/>
                  </a:lnTo>
                  <a:lnTo>
                    <a:pt x="1714500" y="0"/>
                  </a:lnTo>
                  <a:close/>
                  <a:moveTo>
                    <a:pt x="1727200" y="0"/>
                  </a:moveTo>
                  <a:lnTo>
                    <a:pt x="1727200" y="3175"/>
                  </a:lnTo>
                  <a:lnTo>
                    <a:pt x="1739900" y="3175"/>
                  </a:lnTo>
                  <a:lnTo>
                    <a:pt x="1739900" y="0"/>
                  </a:lnTo>
                  <a:close/>
                  <a:moveTo>
                    <a:pt x="1752600" y="0"/>
                  </a:moveTo>
                  <a:lnTo>
                    <a:pt x="1752600" y="3175"/>
                  </a:lnTo>
                  <a:lnTo>
                    <a:pt x="1765300" y="3175"/>
                  </a:lnTo>
                  <a:lnTo>
                    <a:pt x="1765300" y="0"/>
                  </a:lnTo>
                  <a:close/>
                  <a:moveTo>
                    <a:pt x="1778000" y="0"/>
                  </a:moveTo>
                  <a:lnTo>
                    <a:pt x="1778000" y="3175"/>
                  </a:lnTo>
                  <a:lnTo>
                    <a:pt x="1790700" y="3175"/>
                  </a:lnTo>
                  <a:lnTo>
                    <a:pt x="1790700" y="0"/>
                  </a:lnTo>
                  <a:close/>
                  <a:moveTo>
                    <a:pt x="1803400" y="0"/>
                  </a:moveTo>
                  <a:lnTo>
                    <a:pt x="1803400" y="3175"/>
                  </a:lnTo>
                  <a:lnTo>
                    <a:pt x="1816100" y="3175"/>
                  </a:lnTo>
                  <a:lnTo>
                    <a:pt x="1816100" y="0"/>
                  </a:lnTo>
                  <a:close/>
                  <a:moveTo>
                    <a:pt x="1828800" y="0"/>
                  </a:moveTo>
                  <a:lnTo>
                    <a:pt x="1828800" y="3175"/>
                  </a:lnTo>
                  <a:lnTo>
                    <a:pt x="1841500" y="3175"/>
                  </a:lnTo>
                  <a:lnTo>
                    <a:pt x="1841500" y="0"/>
                  </a:lnTo>
                  <a:close/>
                  <a:moveTo>
                    <a:pt x="1854200" y="0"/>
                  </a:moveTo>
                  <a:lnTo>
                    <a:pt x="1854200" y="3175"/>
                  </a:lnTo>
                  <a:lnTo>
                    <a:pt x="1866900" y="3175"/>
                  </a:lnTo>
                  <a:lnTo>
                    <a:pt x="1866900" y="0"/>
                  </a:lnTo>
                  <a:close/>
                  <a:moveTo>
                    <a:pt x="1879600" y="0"/>
                  </a:moveTo>
                  <a:lnTo>
                    <a:pt x="1879600" y="3175"/>
                  </a:lnTo>
                  <a:lnTo>
                    <a:pt x="1892300" y="3175"/>
                  </a:lnTo>
                  <a:lnTo>
                    <a:pt x="1892300" y="0"/>
                  </a:lnTo>
                  <a:close/>
                  <a:moveTo>
                    <a:pt x="1905000" y="0"/>
                  </a:moveTo>
                  <a:lnTo>
                    <a:pt x="1905000" y="3175"/>
                  </a:lnTo>
                  <a:lnTo>
                    <a:pt x="1917700" y="3175"/>
                  </a:lnTo>
                  <a:lnTo>
                    <a:pt x="1917700" y="0"/>
                  </a:lnTo>
                  <a:close/>
                  <a:moveTo>
                    <a:pt x="1930400" y="0"/>
                  </a:moveTo>
                  <a:lnTo>
                    <a:pt x="1930400" y="3175"/>
                  </a:lnTo>
                  <a:lnTo>
                    <a:pt x="1943100" y="3175"/>
                  </a:lnTo>
                  <a:lnTo>
                    <a:pt x="1943100" y="0"/>
                  </a:lnTo>
                  <a:close/>
                  <a:moveTo>
                    <a:pt x="1955800" y="0"/>
                  </a:moveTo>
                  <a:lnTo>
                    <a:pt x="1955800" y="3175"/>
                  </a:lnTo>
                  <a:lnTo>
                    <a:pt x="1968500" y="3175"/>
                  </a:lnTo>
                  <a:lnTo>
                    <a:pt x="1968500" y="0"/>
                  </a:lnTo>
                  <a:close/>
                  <a:moveTo>
                    <a:pt x="1981200" y="0"/>
                  </a:moveTo>
                  <a:lnTo>
                    <a:pt x="1981200" y="3175"/>
                  </a:lnTo>
                  <a:lnTo>
                    <a:pt x="1993900" y="3175"/>
                  </a:lnTo>
                  <a:lnTo>
                    <a:pt x="1993900" y="0"/>
                  </a:lnTo>
                  <a:close/>
                  <a:moveTo>
                    <a:pt x="2006600" y="0"/>
                  </a:moveTo>
                  <a:lnTo>
                    <a:pt x="2006600" y="3175"/>
                  </a:lnTo>
                  <a:lnTo>
                    <a:pt x="2019300" y="3175"/>
                  </a:lnTo>
                  <a:lnTo>
                    <a:pt x="2019300" y="0"/>
                  </a:lnTo>
                  <a:close/>
                  <a:moveTo>
                    <a:pt x="2032000" y="0"/>
                  </a:moveTo>
                  <a:lnTo>
                    <a:pt x="2032000" y="3175"/>
                  </a:lnTo>
                  <a:lnTo>
                    <a:pt x="2044700" y="3175"/>
                  </a:lnTo>
                  <a:lnTo>
                    <a:pt x="2044700" y="0"/>
                  </a:lnTo>
                  <a:close/>
                  <a:moveTo>
                    <a:pt x="2057400" y="0"/>
                  </a:moveTo>
                  <a:lnTo>
                    <a:pt x="2057400" y="3175"/>
                  </a:lnTo>
                  <a:lnTo>
                    <a:pt x="2070100" y="3175"/>
                  </a:lnTo>
                  <a:lnTo>
                    <a:pt x="2070100" y="0"/>
                  </a:lnTo>
                  <a:close/>
                  <a:moveTo>
                    <a:pt x="2082800" y="0"/>
                  </a:moveTo>
                  <a:lnTo>
                    <a:pt x="2082800" y="3175"/>
                  </a:lnTo>
                  <a:lnTo>
                    <a:pt x="2095500" y="3175"/>
                  </a:lnTo>
                  <a:lnTo>
                    <a:pt x="2095500" y="0"/>
                  </a:lnTo>
                  <a:close/>
                  <a:moveTo>
                    <a:pt x="2108200" y="0"/>
                  </a:moveTo>
                  <a:lnTo>
                    <a:pt x="2108200" y="3175"/>
                  </a:lnTo>
                  <a:lnTo>
                    <a:pt x="2120900" y="3175"/>
                  </a:lnTo>
                  <a:lnTo>
                    <a:pt x="2120900" y="0"/>
                  </a:lnTo>
                  <a:close/>
                  <a:moveTo>
                    <a:pt x="2133600" y="0"/>
                  </a:moveTo>
                  <a:lnTo>
                    <a:pt x="2133600" y="3175"/>
                  </a:lnTo>
                  <a:lnTo>
                    <a:pt x="2146300" y="3175"/>
                  </a:lnTo>
                  <a:lnTo>
                    <a:pt x="2146300" y="0"/>
                  </a:lnTo>
                  <a:close/>
                  <a:moveTo>
                    <a:pt x="2159000" y="0"/>
                  </a:moveTo>
                  <a:lnTo>
                    <a:pt x="2159000" y="3175"/>
                  </a:lnTo>
                  <a:lnTo>
                    <a:pt x="2171700" y="3175"/>
                  </a:lnTo>
                  <a:lnTo>
                    <a:pt x="2171700" y="0"/>
                  </a:lnTo>
                  <a:close/>
                  <a:moveTo>
                    <a:pt x="2184400" y="0"/>
                  </a:moveTo>
                  <a:lnTo>
                    <a:pt x="2184400" y="3175"/>
                  </a:lnTo>
                  <a:lnTo>
                    <a:pt x="2197100" y="3175"/>
                  </a:lnTo>
                  <a:lnTo>
                    <a:pt x="2197100" y="0"/>
                  </a:lnTo>
                  <a:close/>
                  <a:moveTo>
                    <a:pt x="2209800" y="0"/>
                  </a:moveTo>
                  <a:lnTo>
                    <a:pt x="2209800" y="3175"/>
                  </a:lnTo>
                  <a:lnTo>
                    <a:pt x="2222500" y="3175"/>
                  </a:lnTo>
                  <a:lnTo>
                    <a:pt x="2222500" y="0"/>
                  </a:lnTo>
                  <a:close/>
                  <a:moveTo>
                    <a:pt x="2235200" y="0"/>
                  </a:moveTo>
                  <a:lnTo>
                    <a:pt x="2235200" y="3175"/>
                  </a:lnTo>
                  <a:lnTo>
                    <a:pt x="2247900" y="3175"/>
                  </a:lnTo>
                  <a:lnTo>
                    <a:pt x="2247900" y="0"/>
                  </a:lnTo>
                  <a:close/>
                  <a:moveTo>
                    <a:pt x="2260600" y="0"/>
                  </a:moveTo>
                  <a:lnTo>
                    <a:pt x="2260600" y="3175"/>
                  </a:lnTo>
                  <a:lnTo>
                    <a:pt x="2273300" y="3175"/>
                  </a:lnTo>
                  <a:lnTo>
                    <a:pt x="2273300" y="0"/>
                  </a:lnTo>
                  <a:close/>
                  <a:moveTo>
                    <a:pt x="2286000" y="0"/>
                  </a:moveTo>
                  <a:lnTo>
                    <a:pt x="2286000" y="3175"/>
                  </a:lnTo>
                  <a:lnTo>
                    <a:pt x="2298700" y="3175"/>
                  </a:lnTo>
                  <a:lnTo>
                    <a:pt x="2298700" y="0"/>
                  </a:lnTo>
                  <a:close/>
                  <a:moveTo>
                    <a:pt x="2311400" y="0"/>
                  </a:moveTo>
                  <a:lnTo>
                    <a:pt x="2311400" y="3175"/>
                  </a:lnTo>
                  <a:lnTo>
                    <a:pt x="2324100" y="3175"/>
                  </a:lnTo>
                  <a:lnTo>
                    <a:pt x="2324100" y="0"/>
                  </a:lnTo>
                  <a:close/>
                  <a:moveTo>
                    <a:pt x="2336800" y="0"/>
                  </a:moveTo>
                  <a:lnTo>
                    <a:pt x="2336800" y="3175"/>
                  </a:lnTo>
                  <a:lnTo>
                    <a:pt x="2349500" y="3175"/>
                  </a:lnTo>
                  <a:lnTo>
                    <a:pt x="2349500" y="0"/>
                  </a:lnTo>
                  <a:close/>
                  <a:moveTo>
                    <a:pt x="2362200" y="0"/>
                  </a:moveTo>
                  <a:lnTo>
                    <a:pt x="2362200" y="3175"/>
                  </a:lnTo>
                  <a:lnTo>
                    <a:pt x="2374900" y="3175"/>
                  </a:lnTo>
                  <a:lnTo>
                    <a:pt x="2374900" y="0"/>
                  </a:lnTo>
                  <a:close/>
                  <a:moveTo>
                    <a:pt x="2387600" y="0"/>
                  </a:moveTo>
                  <a:lnTo>
                    <a:pt x="2387600" y="3175"/>
                  </a:lnTo>
                  <a:lnTo>
                    <a:pt x="2400300" y="3175"/>
                  </a:lnTo>
                  <a:lnTo>
                    <a:pt x="2400300" y="0"/>
                  </a:lnTo>
                  <a:close/>
                  <a:moveTo>
                    <a:pt x="2413000" y="0"/>
                  </a:moveTo>
                  <a:lnTo>
                    <a:pt x="2413000" y="3175"/>
                  </a:lnTo>
                  <a:lnTo>
                    <a:pt x="2425700" y="3175"/>
                  </a:lnTo>
                  <a:lnTo>
                    <a:pt x="2425700" y="0"/>
                  </a:lnTo>
                  <a:close/>
                  <a:moveTo>
                    <a:pt x="2438400" y="0"/>
                  </a:moveTo>
                  <a:lnTo>
                    <a:pt x="2438400" y="3175"/>
                  </a:lnTo>
                  <a:lnTo>
                    <a:pt x="2451100" y="3175"/>
                  </a:lnTo>
                  <a:lnTo>
                    <a:pt x="2451100" y="0"/>
                  </a:lnTo>
                  <a:close/>
                  <a:moveTo>
                    <a:pt x="2463800" y="0"/>
                  </a:moveTo>
                  <a:lnTo>
                    <a:pt x="2463800" y="3175"/>
                  </a:lnTo>
                  <a:lnTo>
                    <a:pt x="2476500" y="3175"/>
                  </a:lnTo>
                  <a:lnTo>
                    <a:pt x="2476500" y="0"/>
                  </a:lnTo>
                  <a:close/>
                  <a:moveTo>
                    <a:pt x="2489200" y="0"/>
                  </a:moveTo>
                  <a:lnTo>
                    <a:pt x="2489200" y="3175"/>
                  </a:lnTo>
                  <a:lnTo>
                    <a:pt x="2501900" y="3175"/>
                  </a:lnTo>
                  <a:lnTo>
                    <a:pt x="2501900" y="0"/>
                  </a:lnTo>
                  <a:close/>
                  <a:moveTo>
                    <a:pt x="2514600" y="0"/>
                  </a:moveTo>
                  <a:lnTo>
                    <a:pt x="2514600" y="3175"/>
                  </a:lnTo>
                  <a:lnTo>
                    <a:pt x="2527300" y="3175"/>
                  </a:lnTo>
                  <a:lnTo>
                    <a:pt x="2527300" y="0"/>
                  </a:lnTo>
                  <a:close/>
                  <a:moveTo>
                    <a:pt x="2540000" y="0"/>
                  </a:moveTo>
                  <a:lnTo>
                    <a:pt x="2540000" y="3175"/>
                  </a:lnTo>
                  <a:lnTo>
                    <a:pt x="2552700" y="3175"/>
                  </a:lnTo>
                  <a:lnTo>
                    <a:pt x="2552700" y="0"/>
                  </a:lnTo>
                  <a:close/>
                  <a:moveTo>
                    <a:pt x="2565400" y="0"/>
                  </a:moveTo>
                  <a:lnTo>
                    <a:pt x="2565400" y="3175"/>
                  </a:lnTo>
                  <a:lnTo>
                    <a:pt x="2578100" y="3175"/>
                  </a:lnTo>
                  <a:lnTo>
                    <a:pt x="2578100" y="0"/>
                  </a:lnTo>
                  <a:close/>
                  <a:moveTo>
                    <a:pt x="2590800" y="0"/>
                  </a:moveTo>
                  <a:lnTo>
                    <a:pt x="2590800" y="3175"/>
                  </a:lnTo>
                  <a:lnTo>
                    <a:pt x="2603500" y="3175"/>
                  </a:lnTo>
                  <a:lnTo>
                    <a:pt x="2603500" y="0"/>
                  </a:lnTo>
                  <a:close/>
                  <a:moveTo>
                    <a:pt x="2616200" y="0"/>
                  </a:moveTo>
                  <a:lnTo>
                    <a:pt x="2616200" y="3175"/>
                  </a:lnTo>
                  <a:lnTo>
                    <a:pt x="2628900" y="3175"/>
                  </a:lnTo>
                  <a:lnTo>
                    <a:pt x="2628900" y="0"/>
                  </a:lnTo>
                  <a:close/>
                  <a:moveTo>
                    <a:pt x="2641600" y="0"/>
                  </a:moveTo>
                  <a:lnTo>
                    <a:pt x="2641600" y="3175"/>
                  </a:lnTo>
                  <a:lnTo>
                    <a:pt x="2654300" y="3175"/>
                  </a:lnTo>
                  <a:lnTo>
                    <a:pt x="2654300" y="0"/>
                  </a:lnTo>
                  <a:close/>
                  <a:moveTo>
                    <a:pt x="2667000" y="0"/>
                  </a:moveTo>
                  <a:lnTo>
                    <a:pt x="2667000" y="3175"/>
                  </a:lnTo>
                  <a:lnTo>
                    <a:pt x="2679700" y="3175"/>
                  </a:lnTo>
                  <a:lnTo>
                    <a:pt x="2679700" y="0"/>
                  </a:lnTo>
                  <a:close/>
                  <a:moveTo>
                    <a:pt x="2692400" y="0"/>
                  </a:moveTo>
                  <a:lnTo>
                    <a:pt x="2692400" y="3175"/>
                  </a:lnTo>
                  <a:lnTo>
                    <a:pt x="2705100" y="3175"/>
                  </a:lnTo>
                  <a:lnTo>
                    <a:pt x="2705100" y="0"/>
                  </a:lnTo>
                  <a:close/>
                  <a:moveTo>
                    <a:pt x="2717800" y="0"/>
                  </a:moveTo>
                  <a:lnTo>
                    <a:pt x="2717800" y="3175"/>
                  </a:lnTo>
                  <a:lnTo>
                    <a:pt x="2730500" y="3175"/>
                  </a:lnTo>
                  <a:lnTo>
                    <a:pt x="2730500" y="0"/>
                  </a:lnTo>
                  <a:close/>
                  <a:moveTo>
                    <a:pt x="2743200" y="0"/>
                  </a:moveTo>
                  <a:lnTo>
                    <a:pt x="2743200" y="3175"/>
                  </a:lnTo>
                  <a:lnTo>
                    <a:pt x="2755900" y="3175"/>
                  </a:lnTo>
                  <a:lnTo>
                    <a:pt x="2755900" y="0"/>
                  </a:lnTo>
                  <a:close/>
                  <a:moveTo>
                    <a:pt x="2768600" y="0"/>
                  </a:moveTo>
                  <a:lnTo>
                    <a:pt x="2768600" y="3175"/>
                  </a:lnTo>
                  <a:lnTo>
                    <a:pt x="2781300" y="3175"/>
                  </a:lnTo>
                  <a:lnTo>
                    <a:pt x="2781300" y="0"/>
                  </a:lnTo>
                  <a:close/>
                  <a:moveTo>
                    <a:pt x="2794000" y="0"/>
                  </a:moveTo>
                  <a:lnTo>
                    <a:pt x="2794000" y="3175"/>
                  </a:lnTo>
                  <a:lnTo>
                    <a:pt x="2806700" y="3175"/>
                  </a:lnTo>
                  <a:lnTo>
                    <a:pt x="2806700" y="0"/>
                  </a:lnTo>
                  <a:close/>
                  <a:moveTo>
                    <a:pt x="2819400" y="0"/>
                  </a:moveTo>
                  <a:lnTo>
                    <a:pt x="2819400" y="3175"/>
                  </a:lnTo>
                  <a:lnTo>
                    <a:pt x="2832100" y="3175"/>
                  </a:lnTo>
                  <a:lnTo>
                    <a:pt x="2832100" y="0"/>
                  </a:lnTo>
                  <a:close/>
                  <a:moveTo>
                    <a:pt x="2844800" y="0"/>
                  </a:moveTo>
                  <a:lnTo>
                    <a:pt x="2844800" y="3175"/>
                  </a:lnTo>
                  <a:lnTo>
                    <a:pt x="2857500" y="3175"/>
                  </a:lnTo>
                  <a:lnTo>
                    <a:pt x="2857500" y="0"/>
                  </a:lnTo>
                  <a:close/>
                  <a:moveTo>
                    <a:pt x="2870200" y="0"/>
                  </a:moveTo>
                  <a:lnTo>
                    <a:pt x="2870200" y="3175"/>
                  </a:lnTo>
                  <a:lnTo>
                    <a:pt x="2882900" y="3175"/>
                  </a:lnTo>
                  <a:lnTo>
                    <a:pt x="2882900" y="0"/>
                  </a:lnTo>
                  <a:close/>
                  <a:moveTo>
                    <a:pt x="2895600" y="0"/>
                  </a:moveTo>
                  <a:lnTo>
                    <a:pt x="2895600" y="3175"/>
                  </a:lnTo>
                  <a:lnTo>
                    <a:pt x="2908300" y="3175"/>
                  </a:lnTo>
                  <a:lnTo>
                    <a:pt x="2908300" y="0"/>
                  </a:lnTo>
                  <a:close/>
                  <a:moveTo>
                    <a:pt x="2921000" y="0"/>
                  </a:moveTo>
                  <a:lnTo>
                    <a:pt x="2921000" y="3175"/>
                  </a:lnTo>
                  <a:lnTo>
                    <a:pt x="2933700" y="3175"/>
                  </a:lnTo>
                  <a:lnTo>
                    <a:pt x="2933700" y="0"/>
                  </a:lnTo>
                  <a:close/>
                  <a:moveTo>
                    <a:pt x="2946400" y="0"/>
                  </a:moveTo>
                  <a:lnTo>
                    <a:pt x="2946400" y="3175"/>
                  </a:lnTo>
                  <a:lnTo>
                    <a:pt x="2959100" y="3175"/>
                  </a:lnTo>
                  <a:lnTo>
                    <a:pt x="2959100" y="0"/>
                  </a:lnTo>
                  <a:close/>
                  <a:moveTo>
                    <a:pt x="2971800" y="0"/>
                  </a:moveTo>
                  <a:lnTo>
                    <a:pt x="2971800" y="3175"/>
                  </a:lnTo>
                  <a:lnTo>
                    <a:pt x="2984500" y="3175"/>
                  </a:lnTo>
                  <a:lnTo>
                    <a:pt x="2984500" y="0"/>
                  </a:lnTo>
                  <a:close/>
                  <a:moveTo>
                    <a:pt x="2997200" y="0"/>
                  </a:moveTo>
                  <a:lnTo>
                    <a:pt x="2997200" y="3175"/>
                  </a:lnTo>
                  <a:lnTo>
                    <a:pt x="3009900" y="3175"/>
                  </a:lnTo>
                  <a:lnTo>
                    <a:pt x="3009900" y="0"/>
                  </a:lnTo>
                  <a:close/>
                  <a:moveTo>
                    <a:pt x="3022600" y="0"/>
                  </a:moveTo>
                  <a:lnTo>
                    <a:pt x="3022600" y="3175"/>
                  </a:lnTo>
                  <a:lnTo>
                    <a:pt x="3035300" y="3175"/>
                  </a:lnTo>
                  <a:lnTo>
                    <a:pt x="3035300" y="0"/>
                  </a:lnTo>
                  <a:close/>
                  <a:moveTo>
                    <a:pt x="3048000" y="0"/>
                  </a:moveTo>
                  <a:lnTo>
                    <a:pt x="3048000" y="3175"/>
                  </a:lnTo>
                  <a:lnTo>
                    <a:pt x="3060700" y="3175"/>
                  </a:lnTo>
                  <a:lnTo>
                    <a:pt x="3060700" y="0"/>
                  </a:lnTo>
                  <a:close/>
                  <a:moveTo>
                    <a:pt x="3073400" y="0"/>
                  </a:moveTo>
                  <a:lnTo>
                    <a:pt x="3073400" y="3175"/>
                  </a:lnTo>
                  <a:lnTo>
                    <a:pt x="3086100" y="3175"/>
                  </a:lnTo>
                  <a:lnTo>
                    <a:pt x="3086100" y="0"/>
                  </a:lnTo>
                  <a:close/>
                  <a:moveTo>
                    <a:pt x="3098800" y="0"/>
                  </a:moveTo>
                  <a:lnTo>
                    <a:pt x="3098800" y="3175"/>
                  </a:lnTo>
                  <a:lnTo>
                    <a:pt x="3111500" y="3175"/>
                  </a:lnTo>
                  <a:lnTo>
                    <a:pt x="3111500" y="0"/>
                  </a:lnTo>
                  <a:close/>
                  <a:moveTo>
                    <a:pt x="3124200" y="0"/>
                  </a:moveTo>
                  <a:lnTo>
                    <a:pt x="3124200" y="3175"/>
                  </a:lnTo>
                  <a:lnTo>
                    <a:pt x="3136900" y="3175"/>
                  </a:lnTo>
                  <a:lnTo>
                    <a:pt x="3136900" y="0"/>
                  </a:lnTo>
                  <a:close/>
                  <a:moveTo>
                    <a:pt x="3149600" y="0"/>
                  </a:moveTo>
                  <a:lnTo>
                    <a:pt x="3149600" y="3175"/>
                  </a:lnTo>
                  <a:lnTo>
                    <a:pt x="3162300" y="3175"/>
                  </a:lnTo>
                  <a:lnTo>
                    <a:pt x="3162300" y="0"/>
                  </a:lnTo>
                  <a:close/>
                  <a:moveTo>
                    <a:pt x="3175000" y="0"/>
                  </a:moveTo>
                  <a:lnTo>
                    <a:pt x="3175000" y="3175"/>
                  </a:lnTo>
                  <a:lnTo>
                    <a:pt x="3187700" y="3175"/>
                  </a:lnTo>
                  <a:lnTo>
                    <a:pt x="3187700" y="0"/>
                  </a:lnTo>
                  <a:close/>
                  <a:moveTo>
                    <a:pt x="3200400" y="0"/>
                  </a:moveTo>
                  <a:lnTo>
                    <a:pt x="3200400" y="3175"/>
                  </a:lnTo>
                  <a:lnTo>
                    <a:pt x="3213100" y="3175"/>
                  </a:lnTo>
                  <a:lnTo>
                    <a:pt x="3213100" y="0"/>
                  </a:lnTo>
                  <a:close/>
                  <a:moveTo>
                    <a:pt x="3225800" y="0"/>
                  </a:moveTo>
                  <a:lnTo>
                    <a:pt x="3225800" y="3175"/>
                  </a:lnTo>
                  <a:lnTo>
                    <a:pt x="3238500" y="3175"/>
                  </a:lnTo>
                  <a:lnTo>
                    <a:pt x="3238500" y="0"/>
                  </a:lnTo>
                  <a:close/>
                  <a:moveTo>
                    <a:pt x="3251200" y="0"/>
                  </a:moveTo>
                  <a:lnTo>
                    <a:pt x="3251200" y="3175"/>
                  </a:lnTo>
                  <a:lnTo>
                    <a:pt x="3263900" y="3175"/>
                  </a:lnTo>
                  <a:lnTo>
                    <a:pt x="3263900" y="0"/>
                  </a:lnTo>
                  <a:close/>
                  <a:moveTo>
                    <a:pt x="3276600" y="0"/>
                  </a:moveTo>
                  <a:lnTo>
                    <a:pt x="3276600" y="3175"/>
                  </a:lnTo>
                  <a:lnTo>
                    <a:pt x="3289300" y="3175"/>
                  </a:lnTo>
                  <a:lnTo>
                    <a:pt x="3289300" y="0"/>
                  </a:lnTo>
                  <a:close/>
                  <a:moveTo>
                    <a:pt x="3302000" y="0"/>
                  </a:moveTo>
                  <a:lnTo>
                    <a:pt x="3302000" y="3175"/>
                  </a:lnTo>
                  <a:lnTo>
                    <a:pt x="3314700" y="3175"/>
                  </a:lnTo>
                  <a:lnTo>
                    <a:pt x="3314700" y="0"/>
                  </a:lnTo>
                  <a:close/>
                  <a:moveTo>
                    <a:pt x="3327400" y="0"/>
                  </a:moveTo>
                  <a:lnTo>
                    <a:pt x="3327400" y="3175"/>
                  </a:lnTo>
                  <a:lnTo>
                    <a:pt x="3340100" y="3175"/>
                  </a:lnTo>
                  <a:lnTo>
                    <a:pt x="3340100" y="0"/>
                  </a:lnTo>
                  <a:close/>
                  <a:moveTo>
                    <a:pt x="3352800" y="0"/>
                  </a:moveTo>
                  <a:lnTo>
                    <a:pt x="3352800" y="3175"/>
                  </a:lnTo>
                  <a:lnTo>
                    <a:pt x="3365500" y="3175"/>
                  </a:lnTo>
                  <a:lnTo>
                    <a:pt x="3365500" y="0"/>
                  </a:lnTo>
                  <a:close/>
                  <a:moveTo>
                    <a:pt x="3378200" y="0"/>
                  </a:moveTo>
                  <a:lnTo>
                    <a:pt x="3378200" y="3175"/>
                  </a:lnTo>
                  <a:lnTo>
                    <a:pt x="3390900" y="3175"/>
                  </a:lnTo>
                  <a:lnTo>
                    <a:pt x="3390900" y="0"/>
                  </a:lnTo>
                  <a:close/>
                  <a:moveTo>
                    <a:pt x="3403600" y="0"/>
                  </a:moveTo>
                  <a:lnTo>
                    <a:pt x="3403600" y="3175"/>
                  </a:lnTo>
                  <a:lnTo>
                    <a:pt x="3416300" y="3175"/>
                  </a:lnTo>
                  <a:lnTo>
                    <a:pt x="3416300" y="0"/>
                  </a:lnTo>
                  <a:close/>
                  <a:moveTo>
                    <a:pt x="3429000" y="0"/>
                  </a:moveTo>
                  <a:lnTo>
                    <a:pt x="3429000" y="3175"/>
                  </a:lnTo>
                  <a:lnTo>
                    <a:pt x="3441700" y="3175"/>
                  </a:lnTo>
                  <a:lnTo>
                    <a:pt x="3441700" y="0"/>
                  </a:lnTo>
                  <a:close/>
                  <a:moveTo>
                    <a:pt x="3454400" y="0"/>
                  </a:moveTo>
                  <a:lnTo>
                    <a:pt x="3454400" y="3175"/>
                  </a:lnTo>
                  <a:lnTo>
                    <a:pt x="3467100" y="3175"/>
                  </a:lnTo>
                  <a:lnTo>
                    <a:pt x="3467100" y="0"/>
                  </a:lnTo>
                  <a:close/>
                  <a:moveTo>
                    <a:pt x="3479800" y="0"/>
                  </a:moveTo>
                  <a:lnTo>
                    <a:pt x="3479800" y="3175"/>
                  </a:lnTo>
                  <a:lnTo>
                    <a:pt x="3492500" y="3175"/>
                  </a:lnTo>
                  <a:lnTo>
                    <a:pt x="3492500" y="0"/>
                  </a:lnTo>
                  <a:close/>
                  <a:moveTo>
                    <a:pt x="3505200" y="0"/>
                  </a:moveTo>
                  <a:lnTo>
                    <a:pt x="3505200" y="3175"/>
                  </a:lnTo>
                  <a:lnTo>
                    <a:pt x="3517900" y="3175"/>
                  </a:lnTo>
                  <a:lnTo>
                    <a:pt x="3517900" y="0"/>
                  </a:lnTo>
                  <a:close/>
                  <a:moveTo>
                    <a:pt x="3530600" y="0"/>
                  </a:moveTo>
                  <a:lnTo>
                    <a:pt x="3530600" y="3175"/>
                  </a:lnTo>
                  <a:lnTo>
                    <a:pt x="3543300" y="3175"/>
                  </a:lnTo>
                  <a:lnTo>
                    <a:pt x="3543300" y="0"/>
                  </a:lnTo>
                  <a:close/>
                  <a:moveTo>
                    <a:pt x="3556000" y="0"/>
                  </a:moveTo>
                  <a:lnTo>
                    <a:pt x="3556000" y="3175"/>
                  </a:lnTo>
                  <a:lnTo>
                    <a:pt x="3568700" y="3175"/>
                  </a:lnTo>
                  <a:lnTo>
                    <a:pt x="3568700" y="0"/>
                  </a:lnTo>
                  <a:close/>
                  <a:moveTo>
                    <a:pt x="3581400" y="0"/>
                  </a:moveTo>
                  <a:lnTo>
                    <a:pt x="3581400" y="3175"/>
                  </a:lnTo>
                  <a:lnTo>
                    <a:pt x="3594100" y="3175"/>
                  </a:lnTo>
                  <a:lnTo>
                    <a:pt x="3594100" y="0"/>
                  </a:lnTo>
                  <a:close/>
                  <a:moveTo>
                    <a:pt x="3606800" y="0"/>
                  </a:moveTo>
                  <a:lnTo>
                    <a:pt x="3606800" y="3175"/>
                  </a:lnTo>
                  <a:lnTo>
                    <a:pt x="3619500" y="3175"/>
                  </a:lnTo>
                  <a:lnTo>
                    <a:pt x="3619500" y="0"/>
                  </a:lnTo>
                  <a:close/>
                  <a:moveTo>
                    <a:pt x="3632200" y="0"/>
                  </a:moveTo>
                  <a:lnTo>
                    <a:pt x="3632200" y="3175"/>
                  </a:lnTo>
                  <a:lnTo>
                    <a:pt x="3644900" y="3175"/>
                  </a:lnTo>
                  <a:lnTo>
                    <a:pt x="3644900" y="0"/>
                  </a:lnTo>
                  <a:close/>
                  <a:moveTo>
                    <a:pt x="3657600" y="0"/>
                  </a:moveTo>
                  <a:lnTo>
                    <a:pt x="3657600" y="3175"/>
                  </a:lnTo>
                  <a:lnTo>
                    <a:pt x="3670300" y="3175"/>
                  </a:lnTo>
                  <a:lnTo>
                    <a:pt x="3670300" y="0"/>
                  </a:lnTo>
                  <a:close/>
                  <a:moveTo>
                    <a:pt x="3683000" y="0"/>
                  </a:moveTo>
                  <a:lnTo>
                    <a:pt x="3683000" y="3175"/>
                  </a:lnTo>
                  <a:lnTo>
                    <a:pt x="3695700" y="3175"/>
                  </a:lnTo>
                  <a:lnTo>
                    <a:pt x="3695700" y="0"/>
                  </a:lnTo>
                  <a:close/>
                  <a:moveTo>
                    <a:pt x="3708400" y="0"/>
                  </a:moveTo>
                  <a:lnTo>
                    <a:pt x="3708400" y="3175"/>
                  </a:lnTo>
                  <a:lnTo>
                    <a:pt x="3721100" y="3175"/>
                  </a:lnTo>
                  <a:lnTo>
                    <a:pt x="3721100" y="0"/>
                  </a:lnTo>
                  <a:close/>
                  <a:moveTo>
                    <a:pt x="3733800" y="0"/>
                  </a:moveTo>
                  <a:lnTo>
                    <a:pt x="3733800" y="3175"/>
                  </a:lnTo>
                  <a:lnTo>
                    <a:pt x="3746500" y="3175"/>
                  </a:lnTo>
                  <a:lnTo>
                    <a:pt x="3746500" y="0"/>
                  </a:lnTo>
                  <a:close/>
                  <a:moveTo>
                    <a:pt x="3759200" y="0"/>
                  </a:moveTo>
                  <a:lnTo>
                    <a:pt x="3759200" y="3175"/>
                  </a:lnTo>
                  <a:lnTo>
                    <a:pt x="3771900" y="3175"/>
                  </a:lnTo>
                  <a:lnTo>
                    <a:pt x="3771900" y="0"/>
                  </a:lnTo>
                  <a:close/>
                  <a:moveTo>
                    <a:pt x="3784600" y="0"/>
                  </a:moveTo>
                  <a:lnTo>
                    <a:pt x="3784600" y="3175"/>
                  </a:lnTo>
                  <a:lnTo>
                    <a:pt x="3797300" y="3175"/>
                  </a:lnTo>
                  <a:lnTo>
                    <a:pt x="3797300" y="0"/>
                  </a:lnTo>
                  <a:close/>
                  <a:moveTo>
                    <a:pt x="3810000" y="0"/>
                  </a:moveTo>
                  <a:lnTo>
                    <a:pt x="3810000" y="3175"/>
                  </a:lnTo>
                  <a:lnTo>
                    <a:pt x="3822700" y="3175"/>
                  </a:lnTo>
                  <a:lnTo>
                    <a:pt x="3822700" y="0"/>
                  </a:lnTo>
                  <a:close/>
                  <a:moveTo>
                    <a:pt x="3835400" y="0"/>
                  </a:moveTo>
                  <a:lnTo>
                    <a:pt x="3835400" y="3175"/>
                  </a:lnTo>
                  <a:lnTo>
                    <a:pt x="3848100" y="3175"/>
                  </a:lnTo>
                  <a:lnTo>
                    <a:pt x="3848100" y="0"/>
                  </a:lnTo>
                  <a:close/>
                  <a:moveTo>
                    <a:pt x="3860800" y="0"/>
                  </a:moveTo>
                  <a:lnTo>
                    <a:pt x="3860800" y="3175"/>
                  </a:lnTo>
                  <a:lnTo>
                    <a:pt x="3873500" y="3175"/>
                  </a:lnTo>
                  <a:lnTo>
                    <a:pt x="3873500" y="0"/>
                  </a:lnTo>
                  <a:close/>
                  <a:moveTo>
                    <a:pt x="3886200" y="0"/>
                  </a:moveTo>
                  <a:lnTo>
                    <a:pt x="3886200" y="3175"/>
                  </a:lnTo>
                  <a:lnTo>
                    <a:pt x="3898900" y="3175"/>
                  </a:lnTo>
                  <a:lnTo>
                    <a:pt x="3898900" y="0"/>
                  </a:lnTo>
                  <a:close/>
                  <a:moveTo>
                    <a:pt x="3911600" y="0"/>
                  </a:moveTo>
                  <a:lnTo>
                    <a:pt x="3911600" y="3175"/>
                  </a:lnTo>
                  <a:lnTo>
                    <a:pt x="3924300" y="3175"/>
                  </a:lnTo>
                  <a:lnTo>
                    <a:pt x="3924300" y="0"/>
                  </a:lnTo>
                  <a:close/>
                  <a:moveTo>
                    <a:pt x="3937000" y="0"/>
                  </a:moveTo>
                  <a:lnTo>
                    <a:pt x="3937000" y="3175"/>
                  </a:lnTo>
                  <a:lnTo>
                    <a:pt x="3949700" y="3175"/>
                  </a:lnTo>
                  <a:lnTo>
                    <a:pt x="3949700" y="0"/>
                  </a:lnTo>
                  <a:close/>
                  <a:moveTo>
                    <a:pt x="3962400" y="0"/>
                  </a:moveTo>
                  <a:lnTo>
                    <a:pt x="3962400" y="3175"/>
                  </a:lnTo>
                  <a:lnTo>
                    <a:pt x="3975100" y="3175"/>
                  </a:lnTo>
                  <a:lnTo>
                    <a:pt x="3975100" y="0"/>
                  </a:lnTo>
                  <a:close/>
                  <a:moveTo>
                    <a:pt x="3987800" y="0"/>
                  </a:moveTo>
                  <a:lnTo>
                    <a:pt x="3987800" y="3175"/>
                  </a:lnTo>
                  <a:lnTo>
                    <a:pt x="4000500" y="3175"/>
                  </a:lnTo>
                  <a:lnTo>
                    <a:pt x="4000500" y="0"/>
                  </a:lnTo>
                  <a:close/>
                  <a:moveTo>
                    <a:pt x="4013200" y="0"/>
                  </a:moveTo>
                  <a:lnTo>
                    <a:pt x="4013200" y="3175"/>
                  </a:lnTo>
                  <a:lnTo>
                    <a:pt x="4025900" y="3175"/>
                  </a:lnTo>
                  <a:lnTo>
                    <a:pt x="4025900" y="0"/>
                  </a:lnTo>
                  <a:close/>
                  <a:moveTo>
                    <a:pt x="4038600" y="0"/>
                  </a:moveTo>
                  <a:lnTo>
                    <a:pt x="4038600" y="3175"/>
                  </a:lnTo>
                  <a:lnTo>
                    <a:pt x="4051300" y="3175"/>
                  </a:lnTo>
                  <a:lnTo>
                    <a:pt x="4051300" y="0"/>
                  </a:lnTo>
                  <a:close/>
                  <a:moveTo>
                    <a:pt x="4064000" y="0"/>
                  </a:moveTo>
                  <a:lnTo>
                    <a:pt x="4064000" y="3175"/>
                  </a:lnTo>
                  <a:lnTo>
                    <a:pt x="4076700" y="3175"/>
                  </a:lnTo>
                  <a:lnTo>
                    <a:pt x="4076700" y="0"/>
                  </a:lnTo>
                  <a:close/>
                  <a:moveTo>
                    <a:pt x="4089400" y="0"/>
                  </a:moveTo>
                  <a:lnTo>
                    <a:pt x="4089400" y="3175"/>
                  </a:lnTo>
                  <a:lnTo>
                    <a:pt x="4102100" y="3175"/>
                  </a:lnTo>
                  <a:lnTo>
                    <a:pt x="4102100" y="0"/>
                  </a:lnTo>
                  <a:close/>
                  <a:moveTo>
                    <a:pt x="4114800" y="0"/>
                  </a:moveTo>
                  <a:lnTo>
                    <a:pt x="4114800" y="3175"/>
                  </a:lnTo>
                  <a:lnTo>
                    <a:pt x="4127500" y="3175"/>
                  </a:lnTo>
                  <a:lnTo>
                    <a:pt x="4127500" y="0"/>
                  </a:lnTo>
                  <a:close/>
                  <a:moveTo>
                    <a:pt x="4140200" y="0"/>
                  </a:moveTo>
                  <a:lnTo>
                    <a:pt x="4140200" y="3175"/>
                  </a:lnTo>
                  <a:lnTo>
                    <a:pt x="4152900" y="3175"/>
                  </a:lnTo>
                  <a:lnTo>
                    <a:pt x="4152900" y="0"/>
                  </a:lnTo>
                  <a:close/>
                  <a:moveTo>
                    <a:pt x="4165600" y="0"/>
                  </a:moveTo>
                  <a:lnTo>
                    <a:pt x="4165600" y="3175"/>
                  </a:lnTo>
                  <a:lnTo>
                    <a:pt x="4178300" y="3175"/>
                  </a:lnTo>
                  <a:lnTo>
                    <a:pt x="4178300" y="0"/>
                  </a:lnTo>
                  <a:close/>
                  <a:moveTo>
                    <a:pt x="4191000" y="0"/>
                  </a:moveTo>
                  <a:lnTo>
                    <a:pt x="4191000" y="3175"/>
                  </a:lnTo>
                  <a:lnTo>
                    <a:pt x="4203700" y="3175"/>
                  </a:lnTo>
                  <a:lnTo>
                    <a:pt x="4203700" y="0"/>
                  </a:lnTo>
                  <a:close/>
                  <a:moveTo>
                    <a:pt x="4216400" y="0"/>
                  </a:moveTo>
                  <a:lnTo>
                    <a:pt x="4216400" y="3175"/>
                  </a:lnTo>
                  <a:lnTo>
                    <a:pt x="4229100" y="3175"/>
                  </a:lnTo>
                  <a:lnTo>
                    <a:pt x="4229100" y="0"/>
                  </a:lnTo>
                  <a:close/>
                  <a:moveTo>
                    <a:pt x="4241800" y="0"/>
                  </a:moveTo>
                  <a:lnTo>
                    <a:pt x="4241800" y="3175"/>
                  </a:lnTo>
                  <a:lnTo>
                    <a:pt x="4254500" y="3175"/>
                  </a:lnTo>
                  <a:lnTo>
                    <a:pt x="4254500" y="0"/>
                  </a:lnTo>
                  <a:close/>
                  <a:moveTo>
                    <a:pt x="4267200" y="0"/>
                  </a:moveTo>
                  <a:lnTo>
                    <a:pt x="4267200" y="3175"/>
                  </a:lnTo>
                  <a:lnTo>
                    <a:pt x="4279900" y="3175"/>
                  </a:lnTo>
                  <a:lnTo>
                    <a:pt x="4279900" y="0"/>
                  </a:lnTo>
                  <a:close/>
                  <a:moveTo>
                    <a:pt x="4292600" y="0"/>
                  </a:moveTo>
                  <a:lnTo>
                    <a:pt x="4292600" y="3175"/>
                  </a:lnTo>
                  <a:lnTo>
                    <a:pt x="4305300" y="3175"/>
                  </a:lnTo>
                  <a:lnTo>
                    <a:pt x="4305300" y="0"/>
                  </a:lnTo>
                  <a:close/>
                  <a:moveTo>
                    <a:pt x="4318000" y="0"/>
                  </a:moveTo>
                  <a:lnTo>
                    <a:pt x="4318000" y="3175"/>
                  </a:lnTo>
                  <a:lnTo>
                    <a:pt x="4330700" y="3175"/>
                  </a:lnTo>
                  <a:lnTo>
                    <a:pt x="4330700" y="0"/>
                  </a:lnTo>
                  <a:close/>
                  <a:moveTo>
                    <a:pt x="4343400" y="0"/>
                  </a:moveTo>
                  <a:lnTo>
                    <a:pt x="4343400" y="3175"/>
                  </a:lnTo>
                  <a:lnTo>
                    <a:pt x="4356100" y="3175"/>
                  </a:lnTo>
                  <a:lnTo>
                    <a:pt x="4356100" y="0"/>
                  </a:lnTo>
                  <a:close/>
                  <a:moveTo>
                    <a:pt x="4368800" y="0"/>
                  </a:moveTo>
                  <a:lnTo>
                    <a:pt x="4368800" y="3175"/>
                  </a:lnTo>
                  <a:lnTo>
                    <a:pt x="4381500" y="3175"/>
                  </a:lnTo>
                  <a:lnTo>
                    <a:pt x="4381500" y="0"/>
                  </a:lnTo>
                  <a:close/>
                  <a:moveTo>
                    <a:pt x="4394200" y="0"/>
                  </a:moveTo>
                  <a:lnTo>
                    <a:pt x="4394200" y="3175"/>
                  </a:lnTo>
                  <a:lnTo>
                    <a:pt x="4406900" y="3175"/>
                  </a:lnTo>
                  <a:lnTo>
                    <a:pt x="4406900" y="0"/>
                  </a:lnTo>
                  <a:close/>
                  <a:moveTo>
                    <a:pt x="4419600" y="0"/>
                  </a:moveTo>
                  <a:lnTo>
                    <a:pt x="4419600" y="3175"/>
                  </a:lnTo>
                  <a:lnTo>
                    <a:pt x="4432300" y="3175"/>
                  </a:lnTo>
                  <a:lnTo>
                    <a:pt x="4432300" y="0"/>
                  </a:lnTo>
                  <a:close/>
                  <a:moveTo>
                    <a:pt x="4445000" y="0"/>
                  </a:moveTo>
                  <a:lnTo>
                    <a:pt x="4445000" y="3175"/>
                  </a:lnTo>
                  <a:lnTo>
                    <a:pt x="4457700" y="3175"/>
                  </a:lnTo>
                  <a:lnTo>
                    <a:pt x="4457700" y="0"/>
                  </a:lnTo>
                  <a:close/>
                  <a:moveTo>
                    <a:pt x="4470400" y="0"/>
                  </a:moveTo>
                  <a:lnTo>
                    <a:pt x="4470400" y="3175"/>
                  </a:lnTo>
                  <a:lnTo>
                    <a:pt x="4483100" y="3175"/>
                  </a:lnTo>
                  <a:lnTo>
                    <a:pt x="4483100" y="0"/>
                  </a:lnTo>
                  <a:close/>
                  <a:moveTo>
                    <a:pt x="4495800" y="0"/>
                  </a:moveTo>
                  <a:lnTo>
                    <a:pt x="4495800" y="3175"/>
                  </a:lnTo>
                  <a:lnTo>
                    <a:pt x="4508500" y="3175"/>
                  </a:lnTo>
                  <a:lnTo>
                    <a:pt x="4508500" y="0"/>
                  </a:lnTo>
                  <a:close/>
                  <a:moveTo>
                    <a:pt x="4521200" y="0"/>
                  </a:moveTo>
                  <a:lnTo>
                    <a:pt x="4521200" y="3175"/>
                  </a:lnTo>
                  <a:lnTo>
                    <a:pt x="4533900" y="3175"/>
                  </a:lnTo>
                  <a:lnTo>
                    <a:pt x="4533900" y="0"/>
                  </a:lnTo>
                  <a:close/>
                  <a:moveTo>
                    <a:pt x="4546600" y="0"/>
                  </a:moveTo>
                  <a:lnTo>
                    <a:pt x="4546600" y="3175"/>
                  </a:lnTo>
                  <a:lnTo>
                    <a:pt x="4559300" y="3175"/>
                  </a:lnTo>
                  <a:lnTo>
                    <a:pt x="4559300" y="0"/>
                  </a:lnTo>
                  <a:close/>
                  <a:moveTo>
                    <a:pt x="4572000" y="0"/>
                  </a:moveTo>
                  <a:lnTo>
                    <a:pt x="4572000" y="3175"/>
                  </a:lnTo>
                  <a:lnTo>
                    <a:pt x="4584700" y="3175"/>
                  </a:lnTo>
                  <a:lnTo>
                    <a:pt x="4584700" y="0"/>
                  </a:lnTo>
                  <a:close/>
                  <a:moveTo>
                    <a:pt x="4597400" y="0"/>
                  </a:moveTo>
                  <a:lnTo>
                    <a:pt x="4597400" y="3175"/>
                  </a:lnTo>
                  <a:lnTo>
                    <a:pt x="4610100" y="3175"/>
                  </a:lnTo>
                  <a:lnTo>
                    <a:pt x="4610100" y="0"/>
                  </a:lnTo>
                  <a:close/>
                  <a:moveTo>
                    <a:pt x="4622800" y="0"/>
                  </a:moveTo>
                  <a:lnTo>
                    <a:pt x="4622800" y="3175"/>
                  </a:lnTo>
                  <a:lnTo>
                    <a:pt x="4635500" y="3175"/>
                  </a:lnTo>
                  <a:lnTo>
                    <a:pt x="4635500" y="0"/>
                  </a:lnTo>
                  <a:close/>
                  <a:moveTo>
                    <a:pt x="4648200" y="0"/>
                  </a:moveTo>
                  <a:lnTo>
                    <a:pt x="4648200" y="3175"/>
                  </a:lnTo>
                  <a:lnTo>
                    <a:pt x="4660900" y="3175"/>
                  </a:lnTo>
                  <a:lnTo>
                    <a:pt x="4660900" y="0"/>
                  </a:lnTo>
                  <a:close/>
                  <a:moveTo>
                    <a:pt x="4673600" y="0"/>
                  </a:moveTo>
                  <a:lnTo>
                    <a:pt x="4673600" y="3175"/>
                  </a:lnTo>
                  <a:lnTo>
                    <a:pt x="4686300" y="3175"/>
                  </a:lnTo>
                  <a:lnTo>
                    <a:pt x="4686300" y="0"/>
                  </a:lnTo>
                  <a:close/>
                  <a:moveTo>
                    <a:pt x="4699000" y="0"/>
                  </a:moveTo>
                  <a:lnTo>
                    <a:pt x="4699000" y="3175"/>
                  </a:lnTo>
                  <a:lnTo>
                    <a:pt x="4711700" y="3175"/>
                  </a:lnTo>
                  <a:lnTo>
                    <a:pt x="4711700" y="0"/>
                  </a:lnTo>
                  <a:close/>
                  <a:moveTo>
                    <a:pt x="4724400" y="0"/>
                  </a:moveTo>
                  <a:lnTo>
                    <a:pt x="4724400" y="3175"/>
                  </a:lnTo>
                  <a:lnTo>
                    <a:pt x="4737100" y="3175"/>
                  </a:lnTo>
                  <a:lnTo>
                    <a:pt x="4737100" y="0"/>
                  </a:lnTo>
                  <a:close/>
                  <a:moveTo>
                    <a:pt x="4749800" y="0"/>
                  </a:moveTo>
                  <a:lnTo>
                    <a:pt x="4749800" y="3175"/>
                  </a:lnTo>
                  <a:lnTo>
                    <a:pt x="4762500" y="3175"/>
                  </a:lnTo>
                  <a:lnTo>
                    <a:pt x="4762500" y="0"/>
                  </a:lnTo>
                  <a:close/>
                  <a:moveTo>
                    <a:pt x="4775200" y="0"/>
                  </a:moveTo>
                  <a:lnTo>
                    <a:pt x="4775200" y="3175"/>
                  </a:lnTo>
                  <a:lnTo>
                    <a:pt x="4787900" y="3175"/>
                  </a:lnTo>
                  <a:lnTo>
                    <a:pt x="4787900" y="0"/>
                  </a:lnTo>
                  <a:close/>
                  <a:moveTo>
                    <a:pt x="4800600" y="0"/>
                  </a:moveTo>
                  <a:lnTo>
                    <a:pt x="4800600" y="3175"/>
                  </a:lnTo>
                  <a:lnTo>
                    <a:pt x="4813300" y="3175"/>
                  </a:lnTo>
                  <a:lnTo>
                    <a:pt x="4813300" y="0"/>
                  </a:lnTo>
                  <a:close/>
                  <a:moveTo>
                    <a:pt x="4826000" y="0"/>
                  </a:moveTo>
                  <a:lnTo>
                    <a:pt x="4826000" y="3175"/>
                  </a:lnTo>
                  <a:lnTo>
                    <a:pt x="4838700" y="3175"/>
                  </a:lnTo>
                  <a:lnTo>
                    <a:pt x="4838700" y="0"/>
                  </a:lnTo>
                  <a:close/>
                  <a:moveTo>
                    <a:pt x="4851400" y="0"/>
                  </a:moveTo>
                  <a:lnTo>
                    <a:pt x="4851400" y="3175"/>
                  </a:lnTo>
                  <a:lnTo>
                    <a:pt x="4864100" y="3175"/>
                  </a:lnTo>
                  <a:lnTo>
                    <a:pt x="4864100" y="0"/>
                  </a:lnTo>
                  <a:close/>
                  <a:moveTo>
                    <a:pt x="4876800" y="0"/>
                  </a:moveTo>
                  <a:lnTo>
                    <a:pt x="4876800" y="3175"/>
                  </a:lnTo>
                  <a:lnTo>
                    <a:pt x="4889500" y="3175"/>
                  </a:lnTo>
                  <a:lnTo>
                    <a:pt x="4889500" y="0"/>
                  </a:lnTo>
                  <a:close/>
                  <a:moveTo>
                    <a:pt x="4902200" y="0"/>
                  </a:moveTo>
                  <a:lnTo>
                    <a:pt x="4902200" y="3175"/>
                  </a:lnTo>
                  <a:lnTo>
                    <a:pt x="4914900" y="3175"/>
                  </a:lnTo>
                  <a:lnTo>
                    <a:pt x="4914900" y="0"/>
                  </a:lnTo>
                  <a:close/>
                  <a:moveTo>
                    <a:pt x="4927600" y="0"/>
                  </a:moveTo>
                  <a:lnTo>
                    <a:pt x="4927600" y="3175"/>
                  </a:lnTo>
                  <a:lnTo>
                    <a:pt x="4940300" y="3175"/>
                  </a:lnTo>
                  <a:lnTo>
                    <a:pt x="4940300" y="0"/>
                  </a:lnTo>
                  <a:close/>
                  <a:moveTo>
                    <a:pt x="4953000" y="0"/>
                  </a:moveTo>
                  <a:lnTo>
                    <a:pt x="4953000" y="3175"/>
                  </a:lnTo>
                  <a:lnTo>
                    <a:pt x="4965700" y="3175"/>
                  </a:lnTo>
                  <a:lnTo>
                    <a:pt x="4965700" y="0"/>
                  </a:lnTo>
                  <a:close/>
                  <a:moveTo>
                    <a:pt x="4978400" y="0"/>
                  </a:moveTo>
                  <a:lnTo>
                    <a:pt x="4978400" y="3175"/>
                  </a:lnTo>
                  <a:lnTo>
                    <a:pt x="4991100" y="3175"/>
                  </a:lnTo>
                  <a:lnTo>
                    <a:pt x="4991100" y="0"/>
                  </a:lnTo>
                  <a:close/>
                  <a:moveTo>
                    <a:pt x="5003800" y="0"/>
                  </a:moveTo>
                  <a:lnTo>
                    <a:pt x="5003800" y="3175"/>
                  </a:lnTo>
                  <a:lnTo>
                    <a:pt x="5016500" y="3175"/>
                  </a:lnTo>
                  <a:lnTo>
                    <a:pt x="5016500" y="0"/>
                  </a:lnTo>
                  <a:close/>
                  <a:moveTo>
                    <a:pt x="5029200" y="0"/>
                  </a:moveTo>
                  <a:lnTo>
                    <a:pt x="5029200" y="3175"/>
                  </a:lnTo>
                  <a:lnTo>
                    <a:pt x="5041900" y="3175"/>
                  </a:lnTo>
                  <a:lnTo>
                    <a:pt x="5041900" y="0"/>
                  </a:lnTo>
                  <a:close/>
                  <a:moveTo>
                    <a:pt x="5054600" y="0"/>
                  </a:moveTo>
                  <a:lnTo>
                    <a:pt x="5054600" y="3175"/>
                  </a:lnTo>
                  <a:lnTo>
                    <a:pt x="5067300" y="3175"/>
                  </a:lnTo>
                  <a:lnTo>
                    <a:pt x="5067300" y="0"/>
                  </a:lnTo>
                  <a:close/>
                  <a:moveTo>
                    <a:pt x="5080000" y="0"/>
                  </a:moveTo>
                  <a:lnTo>
                    <a:pt x="5080000" y="3175"/>
                  </a:lnTo>
                  <a:lnTo>
                    <a:pt x="5092700" y="3175"/>
                  </a:lnTo>
                  <a:lnTo>
                    <a:pt x="5092700" y="0"/>
                  </a:lnTo>
                  <a:close/>
                  <a:moveTo>
                    <a:pt x="5105400" y="0"/>
                  </a:moveTo>
                  <a:lnTo>
                    <a:pt x="5105400" y="3175"/>
                  </a:lnTo>
                  <a:lnTo>
                    <a:pt x="5118100" y="3175"/>
                  </a:lnTo>
                  <a:lnTo>
                    <a:pt x="5118100" y="0"/>
                  </a:lnTo>
                  <a:close/>
                  <a:moveTo>
                    <a:pt x="5130800" y="0"/>
                  </a:moveTo>
                  <a:lnTo>
                    <a:pt x="5130800" y="3175"/>
                  </a:lnTo>
                  <a:lnTo>
                    <a:pt x="5143500" y="3175"/>
                  </a:lnTo>
                  <a:lnTo>
                    <a:pt x="5143500" y="0"/>
                  </a:lnTo>
                  <a:close/>
                  <a:moveTo>
                    <a:pt x="5156200" y="0"/>
                  </a:moveTo>
                  <a:lnTo>
                    <a:pt x="5156200" y="3175"/>
                  </a:lnTo>
                  <a:lnTo>
                    <a:pt x="5168900" y="3175"/>
                  </a:lnTo>
                  <a:lnTo>
                    <a:pt x="5168900" y="0"/>
                  </a:lnTo>
                  <a:close/>
                  <a:moveTo>
                    <a:pt x="5181600" y="0"/>
                  </a:moveTo>
                  <a:lnTo>
                    <a:pt x="5181600" y="3175"/>
                  </a:lnTo>
                  <a:lnTo>
                    <a:pt x="5194300" y="3175"/>
                  </a:lnTo>
                  <a:lnTo>
                    <a:pt x="5194300" y="0"/>
                  </a:lnTo>
                  <a:close/>
                  <a:moveTo>
                    <a:pt x="5207000" y="0"/>
                  </a:moveTo>
                  <a:lnTo>
                    <a:pt x="5207000" y="3175"/>
                  </a:lnTo>
                  <a:lnTo>
                    <a:pt x="5219700" y="3175"/>
                  </a:lnTo>
                  <a:lnTo>
                    <a:pt x="5219700" y="0"/>
                  </a:lnTo>
                  <a:close/>
                  <a:moveTo>
                    <a:pt x="5232400" y="0"/>
                  </a:moveTo>
                  <a:lnTo>
                    <a:pt x="5232400" y="3175"/>
                  </a:lnTo>
                  <a:lnTo>
                    <a:pt x="5245100" y="3175"/>
                  </a:lnTo>
                  <a:lnTo>
                    <a:pt x="5245100" y="0"/>
                  </a:lnTo>
                  <a:close/>
                  <a:moveTo>
                    <a:pt x="5257800" y="0"/>
                  </a:moveTo>
                  <a:lnTo>
                    <a:pt x="5257800" y="3175"/>
                  </a:lnTo>
                  <a:lnTo>
                    <a:pt x="5270500" y="3175"/>
                  </a:lnTo>
                  <a:lnTo>
                    <a:pt x="5270500" y="0"/>
                  </a:lnTo>
                  <a:close/>
                  <a:moveTo>
                    <a:pt x="5283200" y="0"/>
                  </a:moveTo>
                  <a:lnTo>
                    <a:pt x="5283200" y="3175"/>
                  </a:lnTo>
                  <a:lnTo>
                    <a:pt x="5295900" y="3175"/>
                  </a:lnTo>
                  <a:lnTo>
                    <a:pt x="5295900" y="0"/>
                  </a:lnTo>
                  <a:close/>
                  <a:moveTo>
                    <a:pt x="5308600" y="0"/>
                  </a:moveTo>
                  <a:lnTo>
                    <a:pt x="5308600" y="3175"/>
                  </a:lnTo>
                  <a:lnTo>
                    <a:pt x="5321300" y="3175"/>
                  </a:lnTo>
                  <a:lnTo>
                    <a:pt x="5321300" y="0"/>
                  </a:lnTo>
                  <a:close/>
                  <a:moveTo>
                    <a:pt x="5334000" y="0"/>
                  </a:moveTo>
                  <a:lnTo>
                    <a:pt x="5334000" y="3175"/>
                  </a:lnTo>
                  <a:lnTo>
                    <a:pt x="5346700" y="3175"/>
                  </a:lnTo>
                  <a:lnTo>
                    <a:pt x="5346700" y="0"/>
                  </a:lnTo>
                  <a:close/>
                  <a:moveTo>
                    <a:pt x="5359400" y="0"/>
                  </a:moveTo>
                  <a:lnTo>
                    <a:pt x="5359400" y="3175"/>
                  </a:lnTo>
                  <a:lnTo>
                    <a:pt x="5372100" y="3175"/>
                  </a:lnTo>
                  <a:lnTo>
                    <a:pt x="5372100" y="0"/>
                  </a:lnTo>
                  <a:close/>
                  <a:moveTo>
                    <a:pt x="5384800" y="0"/>
                  </a:moveTo>
                  <a:lnTo>
                    <a:pt x="5384800" y="3175"/>
                  </a:lnTo>
                  <a:lnTo>
                    <a:pt x="5397500" y="3175"/>
                  </a:lnTo>
                  <a:lnTo>
                    <a:pt x="5397500" y="0"/>
                  </a:lnTo>
                  <a:close/>
                  <a:moveTo>
                    <a:pt x="5410200" y="0"/>
                  </a:moveTo>
                  <a:lnTo>
                    <a:pt x="5410200" y="3175"/>
                  </a:lnTo>
                  <a:lnTo>
                    <a:pt x="5422900" y="3175"/>
                  </a:lnTo>
                  <a:lnTo>
                    <a:pt x="5422900" y="0"/>
                  </a:lnTo>
                  <a:close/>
                  <a:moveTo>
                    <a:pt x="5435600" y="0"/>
                  </a:moveTo>
                  <a:lnTo>
                    <a:pt x="5435600" y="3175"/>
                  </a:lnTo>
                  <a:lnTo>
                    <a:pt x="5448300" y="3175"/>
                  </a:lnTo>
                  <a:lnTo>
                    <a:pt x="5448300" y="0"/>
                  </a:lnTo>
                  <a:close/>
                  <a:moveTo>
                    <a:pt x="5461000" y="0"/>
                  </a:moveTo>
                  <a:lnTo>
                    <a:pt x="5461000" y="3175"/>
                  </a:lnTo>
                  <a:lnTo>
                    <a:pt x="5473700" y="3175"/>
                  </a:lnTo>
                  <a:lnTo>
                    <a:pt x="5473700" y="0"/>
                  </a:lnTo>
                  <a:close/>
                  <a:moveTo>
                    <a:pt x="5486400" y="0"/>
                  </a:moveTo>
                  <a:lnTo>
                    <a:pt x="5486400" y="3175"/>
                  </a:lnTo>
                  <a:lnTo>
                    <a:pt x="5499100" y="3175"/>
                  </a:lnTo>
                  <a:lnTo>
                    <a:pt x="5499100" y="0"/>
                  </a:lnTo>
                  <a:close/>
                  <a:moveTo>
                    <a:pt x="5511800" y="0"/>
                  </a:moveTo>
                  <a:lnTo>
                    <a:pt x="5511800" y="3175"/>
                  </a:lnTo>
                  <a:lnTo>
                    <a:pt x="5524500" y="3175"/>
                  </a:lnTo>
                  <a:lnTo>
                    <a:pt x="5524500" y="0"/>
                  </a:lnTo>
                  <a:close/>
                  <a:moveTo>
                    <a:pt x="5537200" y="0"/>
                  </a:moveTo>
                  <a:lnTo>
                    <a:pt x="5537200" y="3175"/>
                  </a:lnTo>
                  <a:lnTo>
                    <a:pt x="5549900" y="3175"/>
                  </a:lnTo>
                  <a:lnTo>
                    <a:pt x="5549900" y="0"/>
                  </a:lnTo>
                  <a:close/>
                  <a:moveTo>
                    <a:pt x="5562600" y="0"/>
                  </a:moveTo>
                  <a:lnTo>
                    <a:pt x="5562600" y="3175"/>
                  </a:lnTo>
                  <a:lnTo>
                    <a:pt x="5575300" y="3175"/>
                  </a:lnTo>
                  <a:lnTo>
                    <a:pt x="5575300" y="0"/>
                  </a:lnTo>
                  <a:close/>
                  <a:moveTo>
                    <a:pt x="5588000" y="0"/>
                  </a:moveTo>
                  <a:lnTo>
                    <a:pt x="5588000" y="3175"/>
                  </a:lnTo>
                  <a:lnTo>
                    <a:pt x="5600700" y="3175"/>
                  </a:lnTo>
                  <a:lnTo>
                    <a:pt x="5600700" y="0"/>
                  </a:lnTo>
                  <a:close/>
                  <a:moveTo>
                    <a:pt x="5613400" y="0"/>
                  </a:moveTo>
                  <a:lnTo>
                    <a:pt x="5613400" y="3175"/>
                  </a:lnTo>
                  <a:lnTo>
                    <a:pt x="5626100" y="3175"/>
                  </a:lnTo>
                  <a:lnTo>
                    <a:pt x="5626100" y="0"/>
                  </a:lnTo>
                  <a:close/>
                  <a:moveTo>
                    <a:pt x="5638800" y="0"/>
                  </a:moveTo>
                  <a:lnTo>
                    <a:pt x="5638800" y="3175"/>
                  </a:lnTo>
                  <a:lnTo>
                    <a:pt x="5651500" y="3175"/>
                  </a:lnTo>
                  <a:lnTo>
                    <a:pt x="5651500" y="0"/>
                  </a:lnTo>
                  <a:close/>
                  <a:moveTo>
                    <a:pt x="5664200" y="0"/>
                  </a:moveTo>
                  <a:lnTo>
                    <a:pt x="5664200" y="3175"/>
                  </a:lnTo>
                  <a:lnTo>
                    <a:pt x="5676900" y="3175"/>
                  </a:lnTo>
                  <a:lnTo>
                    <a:pt x="5676900" y="0"/>
                  </a:lnTo>
                  <a:close/>
                  <a:moveTo>
                    <a:pt x="5689600" y="0"/>
                  </a:moveTo>
                  <a:lnTo>
                    <a:pt x="5689600" y="3175"/>
                  </a:lnTo>
                  <a:lnTo>
                    <a:pt x="5702300" y="3175"/>
                  </a:lnTo>
                  <a:lnTo>
                    <a:pt x="5702300" y="0"/>
                  </a:lnTo>
                  <a:close/>
                  <a:moveTo>
                    <a:pt x="5715000" y="0"/>
                  </a:moveTo>
                  <a:lnTo>
                    <a:pt x="5715000" y="3175"/>
                  </a:lnTo>
                  <a:lnTo>
                    <a:pt x="5727700" y="3175"/>
                  </a:lnTo>
                  <a:lnTo>
                    <a:pt x="5727700" y="0"/>
                  </a:lnTo>
                  <a:close/>
                  <a:moveTo>
                    <a:pt x="5740400" y="0"/>
                  </a:moveTo>
                  <a:lnTo>
                    <a:pt x="5740400" y="3175"/>
                  </a:lnTo>
                  <a:lnTo>
                    <a:pt x="5753100" y="3175"/>
                  </a:lnTo>
                  <a:lnTo>
                    <a:pt x="5753100" y="0"/>
                  </a:lnTo>
                  <a:close/>
                  <a:moveTo>
                    <a:pt x="5765800" y="0"/>
                  </a:moveTo>
                  <a:lnTo>
                    <a:pt x="5765800" y="3175"/>
                  </a:lnTo>
                  <a:lnTo>
                    <a:pt x="5778500" y="3175"/>
                  </a:lnTo>
                  <a:lnTo>
                    <a:pt x="5778500" y="0"/>
                  </a:lnTo>
                  <a:close/>
                  <a:moveTo>
                    <a:pt x="5791200" y="0"/>
                  </a:moveTo>
                  <a:lnTo>
                    <a:pt x="5791200" y="3175"/>
                  </a:lnTo>
                  <a:lnTo>
                    <a:pt x="5803900" y="3175"/>
                  </a:lnTo>
                  <a:lnTo>
                    <a:pt x="5803900" y="0"/>
                  </a:lnTo>
                  <a:close/>
                  <a:moveTo>
                    <a:pt x="5816600" y="0"/>
                  </a:moveTo>
                  <a:lnTo>
                    <a:pt x="5816600" y="3175"/>
                  </a:lnTo>
                  <a:lnTo>
                    <a:pt x="5829300" y="3175"/>
                  </a:lnTo>
                  <a:lnTo>
                    <a:pt x="5829300" y="0"/>
                  </a:lnTo>
                  <a:close/>
                  <a:moveTo>
                    <a:pt x="5842000" y="0"/>
                  </a:moveTo>
                  <a:lnTo>
                    <a:pt x="5842000" y="3175"/>
                  </a:lnTo>
                  <a:lnTo>
                    <a:pt x="5854700" y="3175"/>
                  </a:lnTo>
                  <a:lnTo>
                    <a:pt x="5854700" y="0"/>
                  </a:lnTo>
                  <a:close/>
                  <a:moveTo>
                    <a:pt x="5867400" y="0"/>
                  </a:moveTo>
                  <a:lnTo>
                    <a:pt x="5867400" y="3175"/>
                  </a:lnTo>
                  <a:lnTo>
                    <a:pt x="5880100" y="3175"/>
                  </a:lnTo>
                  <a:lnTo>
                    <a:pt x="5880100" y="0"/>
                  </a:lnTo>
                  <a:close/>
                  <a:moveTo>
                    <a:pt x="5892800" y="0"/>
                  </a:moveTo>
                  <a:lnTo>
                    <a:pt x="5892800" y="3175"/>
                  </a:lnTo>
                  <a:lnTo>
                    <a:pt x="5905500" y="3175"/>
                  </a:lnTo>
                  <a:lnTo>
                    <a:pt x="5905500" y="0"/>
                  </a:lnTo>
                  <a:close/>
                  <a:moveTo>
                    <a:pt x="5918200" y="0"/>
                  </a:moveTo>
                  <a:lnTo>
                    <a:pt x="5918200" y="3175"/>
                  </a:lnTo>
                  <a:lnTo>
                    <a:pt x="5930900" y="3175"/>
                  </a:lnTo>
                  <a:lnTo>
                    <a:pt x="5930900" y="0"/>
                  </a:lnTo>
                  <a:close/>
                  <a:moveTo>
                    <a:pt x="5943600" y="0"/>
                  </a:moveTo>
                  <a:lnTo>
                    <a:pt x="5943600" y="3175"/>
                  </a:lnTo>
                  <a:lnTo>
                    <a:pt x="5956300" y="3175"/>
                  </a:lnTo>
                  <a:lnTo>
                    <a:pt x="5956300" y="0"/>
                  </a:lnTo>
                  <a:close/>
                  <a:moveTo>
                    <a:pt x="5969000" y="0"/>
                  </a:moveTo>
                  <a:lnTo>
                    <a:pt x="5969000" y="3175"/>
                  </a:lnTo>
                  <a:lnTo>
                    <a:pt x="5981700" y="3175"/>
                  </a:lnTo>
                  <a:lnTo>
                    <a:pt x="5981700" y="0"/>
                  </a:lnTo>
                  <a:close/>
                  <a:moveTo>
                    <a:pt x="5994400" y="0"/>
                  </a:moveTo>
                  <a:lnTo>
                    <a:pt x="5994400" y="3175"/>
                  </a:lnTo>
                  <a:lnTo>
                    <a:pt x="6007100" y="3175"/>
                  </a:lnTo>
                  <a:lnTo>
                    <a:pt x="6007100" y="0"/>
                  </a:lnTo>
                  <a:close/>
                  <a:moveTo>
                    <a:pt x="6019800" y="0"/>
                  </a:moveTo>
                  <a:lnTo>
                    <a:pt x="6019800" y="3175"/>
                  </a:lnTo>
                  <a:lnTo>
                    <a:pt x="6032500" y="3175"/>
                  </a:lnTo>
                  <a:lnTo>
                    <a:pt x="6032500" y="0"/>
                  </a:lnTo>
                  <a:close/>
                  <a:moveTo>
                    <a:pt x="6045200" y="0"/>
                  </a:moveTo>
                  <a:lnTo>
                    <a:pt x="6045200" y="3175"/>
                  </a:lnTo>
                  <a:lnTo>
                    <a:pt x="6057900" y="3175"/>
                  </a:lnTo>
                  <a:lnTo>
                    <a:pt x="6057900" y="0"/>
                  </a:lnTo>
                  <a:close/>
                  <a:moveTo>
                    <a:pt x="6070600" y="0"/>
                  </a:moveTo>
                  <a:lnTo>
                    <a:pt x="6070600" y="3175"/>
                  </a:lnTo>
                  <a:lnTo>
                    <a:pt x="6083300" y="3175"/>
                  </a:lnTo>
                  <a:lnTo>
                    <a:pt x="6083300" y="0"/>
                  </a:lnTo>
                  <a:close/>
                  <a:moveTo>
                    <a:pt x="6096000" y="0"/>
                  </a:moveTo>
                  <a:lnTo>
                    <a:pt x="6096000" y="3175"/>
                  </a:lnTo>
                  <a:lnTo>
                    <a:pt x="6108700" y="3175"/>
                  </a:lnTo>
                  <a:lnTo>
                    <a:pt x="6108700" y="0"/>
                  </a:lnTo>
                  <a:close/>
                  <a:moveTo>
                    <a:pt x="6121400" y="0"/>
                  </a:moveTo>
                  <a:lnTo>
                    <a:pt x="6121400" y="3175"/>
                  </a:lnTo>
                  <a:lnTo>
                    <a:pt x="6134100" y="3175"/>
                  </a:lnTo>
                  <a:lnTo>
                    <a:pt x="6134100" y="0"/>
                  </a:lnTo>
                  <a:close/>
                  <a:moveTo>
                    <a:pt x="6146800" y="0"/>
                  </a:moveTo>
                  <a:lnTo>
                    <a:pt x="6146800" y="3175"/>
                  </a:lnTo>
                  <a:lnTo>
                    <a:pt x="6159500" y="3175"/>
                  </a:lnTo>
                  <a:lnTo>
                    <a:pt x="6159500" y="0"/>
                  </a:lnTo>
                  <a:close/>
                  <a:moveTo>
                    <a:pt x="6172200" y="0"/>
                  </a:moveTo>
                  <a:lnTo>
                    <a:pt x="6172200" y="3175"/>
                  </a:lnTo>
                  <a:lnTo>
                    <a:pt x="6184900" y="3175"/>
                  </a:lnTo>
                  <a:lnTo>
                    <a:pt x="6184900" y="0"/>
                  </a:lnTo>
                  <a:close/>
                  <a:moveTo>
                    <a:pt x="6197600" y="0"/>
                  </a:moveTo>
                  <a:lnTo>
                    <a:pt x="6197600" y="3175"/>
                  </a:lnTo>
                  <a:lnTo>
                    <a:pt x="6210300" y="3175"/>
                  </a:lnTo>
                  <a:lnTo>
                    <a:pt x="6210300" y="0"/>
                  </a:lnTo>
                  <a:close/>
                  <a:moveTo>
                    <a:pt x="6223000" y="0"/>
                  </a:moveTo>
                  <a:lnTo>
                    <a:pt x="6223000" y="3175"/>
                  </a:lnTo>
                  <a:lnTo>
                    <a:pt x="6235700" y="3175"/>
                  </a:lnTo>
                  <a:lnTo>
                    <a:pt x="6235700" y="0"/>
                  </a:lnTo>
                  <a:close/>
                  <a:moveTo>
                    <a:pt x="6248400" y="0"/>
                  </a:moveTo>
                  <a:lnTo>
                    <a:pt x="6248400" y="3175"/>
                  </a:lnTo>
                  <a:lnTo>
                    <a:pt x="6261100" y="3175"/>
                  </a:lnTo>
                  <a:lnTo>
                    <a:pt x="6261100" y="0"/>
                  </a:lnTo>
                  <a:close/>
                  <a:moveTo>
                    <a:pt x="6273800" y="0"/>
                  </a:moveTo>
                  <a:lnTo>
                    <a:pt x="6273800" y="3175"/>
                  </a:lnTo>
                  <a:lnTo>
                    <a:pt x="6286500" y="3175"/>
                  </a:lnTo>
                  <a:lnTo>
                    <a:pt x="6286500" y="0"/>
                  </a:lnTo>
                  <a:close/>
                  <a:moveTo>
                    <a:pt x="6299200" y="0"/>
                  </a:moveTo>
                  <a:lnTo>
                    <a:pt x="6299200" y="3175"/>
                  </a:lnTo>
                  <a:lnTo>
                    <a:pt x="6311900" y="3175"/>
                  </a:lnTo>
                  <a:lnTo>
                    <a:pt x="6311900" y="0"/>
                  </a:lnTo>
                  <a:close/>
                  <a:moveTo>
                    <a:pt x="6324600" y="0"/>
                  </a:moveTo>
                  <a:lnTo>
                    <a:pt x="6324600" y="3175"/>
                  </a:lnTo>
                  <a:lnTo>
                    <a:pt x="6337300" y="3175"/>
                  </a:lnTo>
                  <a:lnTo>
                    <a:pt x="6337300" y="0"/>
                  </a:lnTo>
                  <a:close/>
                  <a:moveTo>
                    <a:pt x="6350000" y="0"/>
                  </a:moveTo>
                  <a:lnTo>
                    <a:pt x="6350000" y="3175"/>
                  </a:lnTo>
                  <a:lnTo>
                    <a:pt x="6362700" y="3175"/>
                  </a:lnTo>
                  <a:lnTo>
                    <a:pt x="6362700" y="0"/>
                  </a:lnTo>
                  <a:close/>
                  <a:moveTo>
                    <a:pt x="6375400" y="0"/>
                  </a:moveTo>
                  <a:lnTo>
                    <a:pt x="6375400" y="3175"/>
                  </a:lnTo>
                  <a:lnTo>
                    <a:pt x="6388100" y="3175"/>
                  </a:lnTo>
                  <a:lnTo>
                    <a:pt x="6388100" y="0"/>
                  </a:lnTo>
                  <a:close/>
                  <a:moveTo>
                    <a:pt x="6400800" y="0"/>
                  </a:moveTo>
                  <a:lnTo>
                    <a:pt x="6400800" y="3175"/>
                  </a:lnTo>
                  <a:lnTo>
                    <a:pt x="6413500" y="3175"/>
                  </a:lnTo>
                  <a:lnTo>
                    <a:pt x="6413500" y="0"/>
                  </a:lnTo>
                  <a:close/>
                  <a:moveTo>
                    <a:pt x="6426200" y="0"/>
                  </a:moveTo>
                  <a:lnTo>
                    <a:pt x="6426200" y="3175"/>
                  </a:lnTo>
                  <a:lnTo>
                    <a:pt x="6438900" y="3175"/>
                  </a:lnTo>
                  <a:lnTo>
                    <a:pt x="6438900" y="0"/>
                  </a:lnTo>
                  <a:close/>
                  <a:moveTo>
                    <a:pt x="6451600" y="0"/>
                  </a:moveTo>
                  <a:lnTo>
                    <a:pt x="6451600" y="3175"/>
                  </a:lnTo>
                  <a:lnTo>
                    <a:pt x="6464300" y="3175"/>
                  </a:lnTo>
                  <a:lnTo>
                    <a:pt x="6464300" y="0"/>
                  </a:lnTo>
                  <a:close/>
                  <a:moveTo>
                    <a:pt x="6477000" y="0"/>
                  </a:moveTo>
                  <a:lnTo>
                    <a:pt x="6477000" y="3175"/>
                  </a:lnTo>
                  <a:lnTo>
                    <a:pt x="6489700" y="3175"/>
                  </a:lnTo>
                  <a:lnTo>
                    <a:pt x="6489700" y="0"/>
                  </a:lnTo>
                  <a:close/>
                  <a:moveTo>
                    <a:pt x="6502400" y="0"/>
                  </a:moveTo>
                  <a:lnTo>
                    <a:pt x="6502400" y="3175"/>
                  </a:lnTo>
                  <a:lnTo>
                    <a:pt x="6515100" y="3175"/>
                  </a:lnTo>
                  <a:lnTo>
                    <a:pt x="6515100" y="0"/>
                  </a:lnTo>
                  <a:close/>
                  <a:moveTo>
                    <a:pt x="6527800" y="0"/>
                  </a:moveTo>
                  <a:lnTo>
                    <a:pt x="6527800" y="3175"/>
                  </a:lnTo>
                  <a:lnTo>
                    <a:pt x="6540500" y="3175"/>
                  </a:lnTo>
                  <a:lnTo>
                    <a:pt x="6540500" y="0"/>
                  </a:lnTo>
                  <a:close/>
                  <a:moveTo>
                    <a:pt x="6553200" y="0"/>
                  </a:moveTo>
                  <a:lnTo>
                    <a:pt x="6553200" y="3175"/>
                  </a:lnTo>
                  <a:lnTo>
                    <a:pt x="6565900" y="3175"/>
                  </a:lnTo>
                  <a:lnTo>
                    <a:pt x="6565900" y="0"/>
                  </a:lnTo>
                  <a:close/>
                  <a:moveTo>
                    <a:pt x="6578600" y="0"/>
                  </a:moveTo>
                  <a:lnTo>
                    <a:pt x="6578600" y="3175"/>
                  </a:lnTo>
                  <a:lnTo>
                    <a:pt x="6591300" y="3175"/>
                  </a:lnTo>
                  <a:lnTo>
                    <a:pt x="6591300" y="0"/>
                  </a:lnTo>
                  <a:close/>
                  <a:moveTo>
                    <a:pt x="6604000" y="0"/>
                  </a:moveTo>
                  <a:lnTo>
                    <a:pt x="6604000" y="3175"/>
                  </a:lnTo>
                  <a:lnTo>
                    <a:pt x="6616700" y="3175"/>
                  </a:lnTo>
                  <a:lnTo>
                    <a:pt x="6616700" y="0"/>
                  </a:lnTo>
                  <a:close/>
                  <a:moveTo>
                    <a:pt x="6629400" y="0"/>
                  </a:moveTo>
                  <a:lnTo>
                    <a:pt x="6629400" y="3175"/>
                  </a:lnTo>
                  <a:lnTo>
                    <a:pt x="6642100" y="3175"/>
                  </a:lnTo>
                  <a:lnTo>
                    <a:pt x="6642100" y="0"/>
                  </a:lnTo>
                  <a:close/>
                  <a:moveTo>
                    <a:pt x="6654800" y="0"/>
                  </a:moveTo>
                  <a:lnTo>
                    <a:pt x="6654800" y="3175"/>
                  </a:lnTo>
                  <a:lnTo>
                    <a:pt x="6667500" y="3175"/>
                  </a:lnTo>
                  <a:lnTo>
                    <a:pt x="6667500" y="0"/>
                  </a:lnTo>
                  <a:close/>
                  <a:moveTo>
                    <a:pt x="6680200" y="0"/>
                  </a:moveTo>
                  <a:lnTo>
                    <a:pt x="6680200" y="3175"/>
                  </a:lnTo>
                  <a:lnTo>
                    <a:pt x="6692900" y="3175"/>
                  </a:lnTo>
                  <a:lnTo>
                    <a:pt x="6692900" y="0"/>
                  </a:lnTo>
                  <a:close/>
                  <a:moveTo>
                    <a:pt x="6705600" y="0"/>
                  </a:moveTo>
                  <a:lnTo>
                    <a:pt x="6705600" y="3175"/>
                  </a:lnTo>
                  <a:lnTo>
                    <a:pt x="6718300" y="3175"/>
                  </a:lnTo>
                  <a:lnTo>
                    <a:pt x="6718300" y="0"/>
                  </a:lnTo>
                  <a:close/>
                  <a:moveTo>
                    <a:pt x="6731000" y="0"/>
                  </a:moveTo>
                  <a:lnTo>
                    <a:pt x="6731000" y="3175"/>
                  </a:lnTo>
                  <a:lnTo>
                    <a:pt x="6743700" y="3175"/>
                  </a:lnTo>
                  <a:lnTo>
                    <a:pt x="6743700" y="0"/>
                  </a:lnTo>
                  <a:close/>
                  <a:moveTo>
                    <a:pt x="6756400" y="0"/>
                  </a:moveTo>
                  <a:lnTo>
                    <a:pt x="6756400" y="3175"/>
                  </a:lnTo>
                  <a:lnTo>
                    <a:pt x="6769100" y="3175"/>
                  </a:lnTo>
                  <a:lnTo>
                    <a:pt x="6769100" y="0"/>
                  </a:lnTo>
                  <a:close/>
                  <a:moveTo>
                    <a:pt x="6781800" y="0"/>
                  </a:moveTo>
                  <a:lnTo>
                    <a:pt x="6781800" y="3175"/>
                  </a:lnTo>
                  <a:lnTo>
                    <a:pt x="6794500" y="3175"/>
                  </a:lnTo>
                  <a:lnTo>
                    <a:pt x="6794500" y="0"/>
                  </a:lnTo>
                  <a:close/>
                  <a:moveTo>
                    <a:pt x="6807200" y="0"/>
                  </a:moveTo>
                  <a:lnTo>
                    <a:pt x="6807200" y="3175"/>
                  </a:lnTo>
                  <a:lnTo>
                    <a:pt x="6819900" y="3175"/>
                  </a:lnTo>
                  <a:lnTo>
                    <a:pt x="6819900" y="0"/>
                  </a:lnTo>
                  <a:close/>
                  <a:moveTo>
                    <a:pt x="6832600" y="0"/>
                  </a:moveTo>
                  <a:lnTo>
                    <a:pt x="6832600" y="3175"/>
                  </a:lnTo>
                  <a:lnTo>
                    <a:pt x="6845300" y="3175"/>
                  </a:lnTo>
                  <a:lnTo>
                    <a:pt x="6845300" y="0"/>
                  </a:lnTo>
                  <a:close/>
                  <a:moveTo>
                    <a:pt x="6858000" y="0"/>
                  </a:moveTo>
                  <a:lnTo>
                    <a:pt x="6858000" y="3175"/>
                  </a:lnTo>
                  <a:lnTo>
                    <a:pt x="6870700" y="3175"/>
                  </a:lnTo>
                  <a:lnTo>
                    <a:pt x="6870700" y="0"/>
                  </a:lnTo>
                  <a:close/>
                  <a:moveTo>
                    <a:pt x="6883400" y="0"/>
                  </a:moveTo>
                  <a:lnTo>
                    <a:pt x="6883400" y="3175"/>
                  </a:lnTo>
                  <a:lnTo>
                    <a:pt x="6896100" y="3175"/>
                  </a:lnTo>
                  <a:lnTo>
                    <a:pt x="6896100" y="0"/>
                  </a:lnTo>
                  <a:close/>
                  <a:moveTo>
                    <a:pt x="6908800" y="0"/>
                  </a:moveTo>
                  <a:lnTo>
                    <a:pt x="6908800" y="3175"/>
                  </a:lnTo>
                  <a:lnTo>
                    <a:pt x="6921500" y="3175"/>
                  </a:lnTo>
                  <a:lnTo>
                    <a:pt x="6921500" y="0"/>
                  </a:lnTo>
                  <a:close/>
                  <a:moveTo>
                    <a:pt x="6934200" y="0"/>
                  </a:moveTo>
                  <a:lnTo>
                    <a:pt x="6934200" y="3175"/>
                  </a:lnTo>
                  <a:lnTo>
                    <a:pt x="6946900" y="3175"/>
                  </a:lnTo>
                  <a:lnTo>
                    <a:pt x="6946900" y="0"/>
                  </a:lnTo>
                  <a:close/>
                  <a:moveTo>
                    <a:pt x="6959600" y="0"/>
                  </a:moveTo>
                  <a:lnTo>
                    <a:pt x="6959600" y="3175"/>
                  </a:lnTo>
                  <a:lnTo>
                    <a:pt x="6972300" y="3175"/>
                  </a:lnTo>
                  <a:lnTo>
                    <a:pt x="6972300" y="0"/>
                  </a:lnTo>
                  <a:close/>
                  <a:moveTo>
                    <a:pt x="6985000" y="0"/>
                  </a:moveTo>
                  <a:lnTo>
                    <a:pt x="6985000" y="3175"/>
                  </a:lnTo>
                  <a:lnTo>
                    <a:pt x="6997700" y="3175"/>
                  </a:lnTo>
                  <a:lnTo>
                    <a:pt x="6997700" y="0"/>
                  </a:lnTo>
                  <a:close/>
                  <a:moveTo>
                    <a:pt x="7010400" y="0"/>
                  </a:moveTo>
                  <a:lnTo>
                    <a:pt x="7010400" y="3175"/>
                  </a:lnTo>
                  <a:lnTo>
                    <a:pt x="7023100" y="3175"/>
                  </a:lnTo>
                  <a:lnTo>
                    <a:pt x="7023100" y="0"/>
                  </a:lnTo>
                  <a:close/>
                  <a:moveTo>
                    <a:pt x="7035800" y="0"/>
                  </a:moveTo>
                  <a:lnTo>
                    <a:pt x="7035800" y="3175"/>
                  </a:lnTo>
                  <a:lnTo>
                    <a:pt x="7048500" y="3175"/>
                  </a:lnTo>
                  <a:lnTo>
                    <a:pt x="7048500" y="0"/>
                  </a:lnTo>
                  <a:close/>
                  <a:moveTo>
                    <a:pt x="7061200" y="0"/>
                  </a:moveTo>
                  <a:lnTo>
                    <a:pt x="7061200" y="3175"/>
                  </a:lnTo>
                  <a:lnTo>
                    <a:pt x="7073900" y="3175"/>
                  </a:lnTo>
                  <a:lnTo>
                    <a:pt x="7073900" y="0"/>
                  </a:lnTo>
                  <a:close/>
                  <a:moveTo>
                    <a:pt x="7086600" y="0"/>
                  </a:moveTo>
                  <a:lnTo>
                    <a:pt x="7086600" y="3175"/>
                  </a:lnTo>
                  <a:lnTo>
                    <a:pt x="7099300" y="3175"/>
                  </a:lnTo>
                  <a:lnTo>
                    <a:pt x="7099300" y="0"/>
                  </a:lnTo>
                  <a:close/>
                  <a:moveTo>
                    <a:pt x="7112000" y="0"/>
                  </a:moveTo>
                  <a:lnTo>
                    <a:pt x="7112000" y="3175"/>
                  </a:lnTo>
                  <a:lnTo>
                    <a:pt x="7124700" y="3175"/>
                  </a:lnTo>
                  <a:lnTo>
                    <a:pt x="7124700" y="0"/>
                  </a:lnTo>
                  <a:close/>
                  <a:moveTo>
                    <a:pt x="7137400" y="0"/>
                  </a:moveTo>
                  <a:lnTo>
                    <a:pt x="7137400" y="3175"/>
                  </a:lnTo>
                  <a:lnTo>
                    <a:pt x="7150100" y="3175"/>
                  </a:lnTo>
                  <a:lnTo>
                    <a:pt x="7150100" y="0"/>
                  </a:lnTo>
                  <a:close/>
                  <a:moveTo>
                    <a:pt x="7162800" y="0"/>
                  </a:moveTo>
                  <a:lnTo>
                    <a:pt x="7162800" y="3175"/>
                  </a:lnTo>
                  <a:lnTo>
                    <a:pt x="7175500" y="3175"/>
                  </a:lnTo>
                  <a:lnTo>
                    <a:pt x="7175500" y="0"/>
                  </a:lnTo>
                  <a:close/>
                  <a:moveTo>
                    <a:pt x="7188200" y="0"/>
                  </a:moveTo>
                  <a:lnTo>
                    <a:pt x="7188200" y="3175"/>
                  </a:lnTo>
                  <a:lnTo>
                    <a:pt x="7200900" y="3175"/>
                  </a:lnTo>
                  <a:lnTo>
                    <a:pt x="7200900" y="0"/>
                  </a:lnTo>
                  <a:close/>
                  <a:moveTo>
                    <a:pt x="7213600" y="0"/>
                  </a:moveTo>
                  <a:lnTo>
                    <a:pt x="7213600" y="3175"/>
                  </a:lnTo>
                  <a:lnTo>
                    <a:pt x="7226300" y="3175"/>
                  </a:lnTo>
                  <a:lnTo>
                    <a:pt x="7226300" y="0"/>
                  </a:lnTo>
                  <a:close/>
                  <a:moveTo>
                    <a:pt x="7239000" y="0"/>
                  </a:moveTo>
                  <a:lnTo>
                    <a:pt x="7239000" y="3175"/>
                  </a:lnTo>
                  <a:lnTo>
                    <a:pt x="7251700" y="3175"/>
                  </a:lnTo>
                  <a:lnTo>
                    <a:pt x="7251700" y="0"/>
                  </a:lnTo>
                  <a:close/>
                  <a:moveTo>
                    <a:pt x="7264400" y="0"/>
                  </a:moveTo>
                  <a:lnTo>
                    <a:pt x="7264400" y="3175"/>
                  </a:lnTo>
                  <a:lnTo>
                    <a:pt x="7277100" y="3175"/>
                  </a:lnTo>
                  <a:lnTo>
                    <a:pt x="7277100" y="0"/>
                  </a:lnTo>
                  <a:close/>
                  <a:moveTo>
                    <a:pt x="7289800" y="0"/>
                  </a:moveTo>
                  <a:lnTo>
                    <a:pt x="7289800" y="3175"/>
                  </a:lnTo>
                  <a:lnTo>
                    <a:pt x="7302500" y="3175"/>
                  </a:lnTo>
                  <a:lnTo>
                    <a:pt x="7302500" y="0"/>
                  </a:lnTo>
                  <a:close/>
                  <a:moveTo>
                    <a:pt x="7315200" y="0"/>
                  </a:moveTo>
                  <a:lnTo>
                    <a:pt x="7315200" y="3175"/>
                  </a:lnTo>
                  <a:lnTo>
                    <a:pt x="7327900" y="3175"/>
                  </a:lnTo>
                  <a:lnTo>
                    <a:pt x="7327900" y="0"/>
                  </a:lnTo>
                  <a:close/>
                  <a:moveTo>
                    <a:pt x="7340600" y="0"/>
                  </a:moveTo>
                  <a:lnTo>
                    <a:pt x="7340600" y="3175"/>
                  </a:lnTo>
                  <a:lnTo>
                    <a:pt x="7353300" y="3175"/>
                  </a:lnTo>
                  <a:lnTo>
                    <a:pt x="7353300" y="0"/>
                  </a:lnTo>
                  <a:close/>
                  <a:moveTo>
                    <a:pt x="7366000" y="0"/>
                  </a:moveTo>
                  <a:lnTo>
                    <a:pt x="7366000" y="3175"/>
                  </a:lnTo>
                  <a:lnTo>
                    <a:pt x="7378700" y="3175"/>
                  </a:lnTo>
                  <a:lnTo>
                    <a:pt x="7378700" y="0"/>
                  </a:lnTo>
                  <a:close/>
                  <a:moveTo>
                    <a:pt x="7391400" y="0"/>
                  </a:moveTo>
                  <a:lnTo>
                    <a:pt x="7391400" y="3175"/>
                  </a:lnTo>
                  <a:lnTo>
                    <a:pt x="7404100" y="3175"/>
                  </a:lnTo>
                  <a:lnTo>
                    <a:pt x="7404100" y="0"/>
                  </a:lnTo>
                  <a:close/>
                  <a:moveTo>
                    <a:pt x="7416800" y="0"/>
                  </a:moveTo>
                  <a:lnTo>
                    <a:pt x="7416800" y="3175"/>
                  </a:lnTo>
                  <a:lnTo>
                    <a:pt x="7429500" y="3175"/>
                  </a:lnTo>
                  <a:lnTo>
                    <a:pt x="7429500" y="0"/>
                  </a:lnTo>
                  <a:close/>
                  <a:moveTo>
                    <a:pt x="7442200" y="0"/>
                  </a:moveTo>
                  <a:lnTo>
                    <a:pt x="7442200" y="3175"/>
                  </a:lnTo>
                  <a:lnTo>
                    <a:pt x="7454900" y="3175"/>
                  </a:lnTo>
                  <a:lnTo>
                    <a:pt x="7454900" y="0"/>
                  </a:lnTo>
                  <a:close/>
                  <a:moveTo>
                    <a:pt x="7467600" y="0"/>
                  </a:moveTo>
                  <a:lnTo>
                    <a:pt x="7467600" y="3175"/>
                  </a:lnTo>
                  <a:lnTo>
                    <a:pt x="7480300" y="3175"/>
                  </a:lnTo>
                  <a:lnTo>
                    <a:pt x="7480300" y="0"/>
                  </a:lnTo>
                  <a:close/>
                  <a:moveTo>
                    <a:pt x="7493000" y="0"/>
                  </a:moveTo>
                  <a:lnTo>
                    <a:pt x="7493000" y="3175"/>
                  </a:lnTo>
                  <a:lnTo>
                    <a:pt x="7505700" y="3175"/>
                  </a:lnTo>
                  <a:lnTo>
                    <a:pt x="7505700" y="0"/>
                  </a:lnTo>
                  <a:close/>
                  <a:moveTo>
                    <a:pt x="7518400" y="0"/>
                  </a:moveTo>
                  <a:lnTo>
                    <a:pt x="7518400" y="3175"/>
                  </a:lnTo>
                  <a:lnTo>
                    <a:pt x="7531100" y="3175"/>
                  </a:lnTo>
                  <a:lnTo>
                    <a:pt x="7531100" y="0"/>
                  </a:lnTo>
                  <a:close/>
                  <a:moveTo>
                    <a:pt x="7543800" y="0"/>
                  </a:moveTo>
                  <a:lnTo>
                    <a:pt x="7543800" y="3175"/>
                  </a:lnTo>
                  <a:lnTo>
                    <a:pt x="7556500" y="3175"/>
                  </a:lnTo>
                  <a:lnTo>
                    <a:pt x="7556500" y="0"/>
                  </a:lnTo>
                  <a:close/>
                  <a:moveTo>
                    <a:pt x="7569200" y="0"/>
                  </a:moveTo>
                  <a:lnTo>
                    <a:pt x="7569200" y="3175"/>
                  </a:lnTo>
                  <a:lnTo>
                    <a:pt x="7581900" y="3175"/>
                  </a:lnTo>
                  <a:lnTo>
                    <a:pt x="7581900" y="0"/>
                  </a:lnTo>
                  <a:close/>
                  <a:moveTo>
                    <a:pt x="7594600" y="0"/>
                  </a:moveTo>
                  <a:lnTo>
                    <a:pt x="7594600" y="3175"/>
                  </a:lnTo>
                  <a:lnTo>
                    <a:pt x="7607300" y="3175"/>
                  </a:lnTo>
                  <a:lnTo>
                    <a:pt x="7607300" y="0"/>
                  </a:lnTo>
                  <a:close/>
                  <a:moveTo>
                    <a:pt x="7620000" y="0"/>
                  </a:moveTo>
                  <a:lnTo>
                    <a:pt x="7620000" y="3175"/>
                  </a:lnTo>
                  <a:lnTo>
                    <a:pt x="7632700" y="3175"/>
                  </a:lnTo>
                  <a:lnTo>
                    <a:pt x="7632700" y="0"/>
                  </a:lnTo>
                  <a:close/>
                  <a:moveTo>
                    <a:pt x="7645400" y="0"/>
                  </a:moveTo>
                  <a:lnTo>
                    <a:pt x="7645400" y="3175"/>
                  </a:lnTo>
                  <a:lnTo>
                    <a:pt x="7658100" y="3175"/>
                  </a:lnTo>
                  <a:lnTo>
                    <a:pt x="7658100" y="0"/>
                  </a:lnTo>
                  <a:close/>
                  <a:moveTo>
                    <a:pt x="7670800" y="0"/>
                  </a:moveTo>
                  <a:lnTo>
                    <a:pt x="7670800" y="3175"/>
                  </a:lnTo>
                  <a:lnTo>
                    <a:pt x="7683500" y="3175"/>
                  </a:lnTo>
                  <a:lnTo>
                    <a:pt x="7683500" y="0"/>
                  </a:lnTo>
                  <a:close/>
                  <a:moveTo>
                    <a:pt x="7696200" y="0"/>
                  </a:moveTo>
                  <a:lnTo>
                    <a:pt x="7696200" y="3175"/>
                  </a:lnTo>
                  <a:lnTo>
                    <a:pt x="7708900" y="3175"/>
                  </a:lnTo>
                  <a:lnTo>
                    <a:pt x="7708900" y="0"/>
                  </a:lnTo>
                  <a:close/>
                  <a:moveTo>
                    <a:pt x="7721600" y="0"/>
                  </a:moveTo>
                  <a:lnTo>
                    <a:pt x="7721600" y="3175"/>
                  </a:lnTo>
                  <a:lnTo>
                    <a:pt x="7734300" y="3175"/>
                  </a:lnTo>
                  <a:lnTo>
                    <a:pt x="7734300" y="0"/>
                  </a:lnTo>
                  <a:close/>
                  <a:moveTo>
                    <a:pt x="7747000" y="0"/>
                  </a:moveTo>
                  <a:lnTo>
                    <a:pt x="7747000" y="3175"/>
                  </a:lnTo>
                  <a:lnTo>
                    <a:pt x="7759700" y="3175"/>
                  </a:lnTo>
                  <a:lnTo>
                    <a:pt x="7759700" y="0"/>
                  </a:lnTo>
                  <a:close/>
                  <a:moveTo>
                    <a:pt x="7772400" y="0"/>
                  </a:moveTo>
                  <a:lnTo>
                    <a:pt x="7772400" y="3175"/>
                  </a:lnTo>
                  <a:lnTo>
                    <a:pt x="7785100" y="3175"/>
                  </a:lnTo>
                  <a:lnTo>
                    <a:pt x="7785100" y="0"/>
                  </a:lnTo>
                  <a:close/>
                  <a:moveTo>
                    <a:pt x="7797800" y="0"/>
                  </a:moveTo>
                  <a:lnTo>
                    <a:pt x="7797800" y="3175"/>
                  </a:lnTo>
                  <a:lnTo>
                    <a:pt x="7810500" y="3175"/>
                  </a:lnTo>
                  <a:lnTo>
                    <a:pt x="7810500" y="0"/>
                  </a:lnTo>
                  <a:close/>
                  <a:moveTo>
                    <a:pt x="7823200" y="0"/>
                  </a:moveTo>
                  <a:lnTo>
                    <a:pt x="7823200" y="3175"/>
                  </a:lnTo>
                  <a:lnTo>
                    <a:pt x="7835900" y="3175"/>
                  </a:lnTo>
                  <a:lnTo>
                    <a:pt x="7835900" y="0"/>
                  </a:lnTo>
                  <a:close/>
                  <a:moveTo>
                    <a:pt x="7848600" y="0"/>
                  </a:moveTo>
                  <a:lnTo>
                    <a:pt x="7848600" y="3175"/>
                  </a:lnTo>
                  <a:lnTo>
                    <a:pt x="7861300" y="3175"/>
                  </a:lnTo>
                  <a:lnTo>
                    <a:pt x="7861300" y="0"/>
                  </a:lnTo>
                  <a:close/>
                  <a:moveTo>
                    <a:pt x="7874000" y="0"/>
                  </a:moveTo>
                  <a:lnTo>
                    <a:pt x="7874000" y="3175"/>
                  </a:lnTo>
                  <a:lnTo>
                    <a:pt x="7886700" y="3175"/>
                  </a:lnTo>
                  <a:lnTo>
                    <a:pt x="7886700" y="0"/>
                  </a:lnTo>
                  <a:close/>
                  <a:moveTo>
                    <a:pt x="7899400" y="0"/>
                  </a:moveTo>
                  <a:lnTo>
                    <a:pt x="7899400" y="3175"/>
                  </a:lnTo>
                  <a:lnTo>
                    <a:pt x="7912100" y="3175"/>
                  </a:lnTo>
                  <a:lnTo>
                    <a:pt x="7912100" y="0"/>
                  </a:lnTo>
                  <a:close/>
                  <a:moveTo>
                    <a:pt x="7924800" y="0"/>
                  </a:moveTo>
                  <a:lnTo>
                    <a:pt x="7924800" y="3175"/>
                  </a:lnTo>
                  <a:lnTo>
                    <a:pt x="7937500" y="3175"/>
                  </a:lnTo>
                  <a:lnTo>
                    <a:pt x="7937500" y="0"/>
                  </a:lnTo>
                  <a:close/>
                  <a:moveTo>
                    <a:pt x="7950200" y="0"/>
                  </a:moveTo>
                  <a:lnTo>
                    <a:pt x="7950200" y="3175"/>
                  </a:lnTo>
                  <a:lnTo>
                    <a:pt x="7962900" y="3175"/>
                  </a:lnTo>
                  <a:lnTo>
                    <a:pt x="7962900" y="0"/>
                  </a:lnTo>
                  <a:close/>
                  <a:moveTo>
                    <a:pt x="7975600" y="0"/>
                  </a:moveTo>
                  <a:lnTo>
                    <a:pt x="7975600" y="3175"/>
                  </a:lnTo>
                  <a:lnTo>
                    <a:pt x="7988300" y="3175"/>
                  </a:lnTo>
                  <a:lnTo>
                    <a:pt x="7988300" y="0"/>
                  </a:lnTo>
                  <a:close/>
                  <a:moveTo>
                    <a:pt x="8001000" y="0"/>
                  </a:moveTo>
                  <a:lnTo>
                    <a:pt x="8001000" y="3175"/>
                  </a:lnTo>
                  <a:lnTo>
                    <a:pt x="8013700" y="3175"/>
                  </a:lnTo>
                  <a:lnTo>
                    <a:pt x="8013700" y="0"/>
                  </a:lnTo>
                  <a:close/>
                  <a:moveTo>
                    <a:pt x="8026400" y="0"/>
                  </a:moveTo>
                  <a:lnTo>
                    <a:pt x="8026400" y="3175"/>
                  </a:lnTo>
                  <a:lnTo>
                    <a:pt x="8039100" y="3175"/>
                  </a:lnTo>
                  <a:lnTo>
                    <a:pt x="8039100" y="0"/>
                  </a:lnTo>
                  <a:close/>
                  <a:moveTo>
                    <a:pt x="8051800" y="0"/>
                  </a:moveTo>
                  <a:lnTo>
                    <a:pt x="8051800" y="3175"/>
                  </a:lnTo>
                  <a:lnTo>
                    <a:pt x="8064500" y="3175"/>
                  </a:lnTo>
                  <a:lnTo>
                    <a:pt x="8064500" y="0"/>
                  </a:lnTo>
                  <a:close/>
                  <a:moveTo>
                    <a:pt x="8077200" y="0"/>
                  </a:moveTo>
                  <a:lnTo>
                    <a:pt x="8077200" y="3175"/>
                  </a:lnTo>
                  <a:lnTo>
                    <a:pt x="8089900" y="3175"/>
                  </a:lnTo>
                  <a:lnTo>
                    <a:pt x="8089900" y="0"/>
                  </a:lnTo>
                  <a:close/>
                  <a:moveTo>
                    <a:pt x="8102600" y="0"/>
                  </a:moveTo>
                  <a:lnTo>
                    <a:pt x="8102600" y="3175"/>
                  </a:lnTo>
                  <a:lnTo>
                    <a:pt x="8115300" y="3175"/>
                  </a:lnTo>
                  <a:lnTo>
                    <a:pt x="8115300" y="0"/>
                  </a:lnTo>
                  <a:close/>
                  <a:moveTo>
                    <a:pt x="8128000" y="0"/>
                  </a:moveTo>
                  <a:lnTo>
                    <a:pt x="8128000" y="3175"/>
                  </a:lnTo>
                  <a:lnTo>
                    <a:pt x="8140700" y="3175"/>
                  </a:lnTo>
                  <a:lnTo>
                    <a:pt x="8140700" y="0"/>
                  </a:lnTo>
                  <a:close/>
                  <a:moveTo>
                    <a:pt x="8153400" y="0"/>
                  </a:moveTo>
                  <a:lnTo>
                    <a:pt x="8153400" y="3175"/>
                  </a:lnTo>
                  <a:lnTo>
                    <a:pt x="8166100" y="3175"/>
                  </a:lnTo>
                  <a:lnTo>
                    <a:pt x="8166100" y="0"/>
                  </a:lnTo>
                  <a:close/>
                  <a:moveTo>
                    <a:pt x="8178800" y="0"/>
                  </a:moveTo>
                  <a:lnTo>
                    <a:pt x="8178800" y="3175"/>
                  </a:lnTo>
                  <a:lnTo>
                    <a:pt x="8191500" y="3175"/>
                  </a:lnTo>
                  <a:lnTo>
                    <a:pt x="8191500" y="0"/>
                  </a:lnTo>
                  <a:close/>
                  <a:moveTo>
                    <a:pt x="8204200" y="0"/>
                  </a:moveTo>
                  <a:lnTo>
                    <a:pt x="8204200" y="3175"/>
                  </a:lnTo>
                  <a:lnTo>
                    <a:pt x="8216900" y="3175"/>
                  </a:lnTo>
                  <a:lnTo>
                    <a:pt x="8216900" y="0"/>
                  </a:lnTo>
                  <a:close/>
                  <a:moveTo>
                    <a:pt x="8229600" y="0"/>
                  </a:moveTo>
                  <a:lnTo>
                    <a:pt x="8229600" y="3175"/>
                  </a:lnTo>
                  <a:lnTo>
                    <a:pt x="8242300" y="3175"/>
                  </a:lnTo>
                  <a:lnTo>
                    <a:pt x="8242300" y="0"/>
                  </a:lnTo>
                  <a:close/>
                  <a:moveTo>
                    <a:pt x="8255000" y="0"/>
                  </a:moveTo>
                  <a:lnTo>
                    <a:pt x="8255000" y="3175"/>
                  </a:lnTo>
                  <a:lnTo>
                    <a:pt x="8267700" y="3175"/>
                  </a:lnTo>
                  <a:lnTo>
                    <a:pt x="8267700" y="0"/>
                  </a:lnTo>
                  <a:close/>
                  <a:moveTo>
                    <a:pt x="8280400" y="0"/>
                  </a:moveTo>
                  <a:lnTo>
                    <a:pt x="8280400" y="3175"/>
                  </a:lnTo>
                  <a:lnTo>
                    <a:pt x="8293100" y="3175"/>
                  </a:lnTo>
                  <a:lnTo>
                    <a:pt x="8293100" y="0"/>
                  </a:lnTo>
                  <a:close/>
                  <a:moveTo>
                    <a:pt x="8305800" y="0"/>
                  </a:moveTo>
                  <a:lnTo>
                    <a:pt x="8305800" y="3175"/>
                  </a:lnTo>
                  <a:lnTo>
                    <a:pt x="8318500" y="3175"/>
                  </a:lnTo>
                  <a:lnTo>
                    <a:pt x="8318500" y="0"/>
                  </a:lnTo>
                  <a:close/>
                  <a:moveTo>
                    <a:pt x="8331200" y="0"/>
                  </a:moveTo>
                  <a:lnTo>
                    <a:pt x="8331200" y="3175"/>
                  </a:lnTo>
                  <a:lnTo>
                    <a:pt x="8343900" y="3175"/>
                  </a:lnTo>
                  <a:lnTo>
                    <a:pt x="8343900" y="0"/>
                  </a:lnTo>
                  <a:close/>
                  <a:moveTo>
                    <a:pt x="8356600" y="0"/>
                  </a:moveTo>
                  <a:lnTo>
                    <a:pt x="8356600" y="3175"/>
                  </a:lnTo>
                  <a:lnTo>
                    <a:pt x="8369300" y="3175"/>
                  </a:lnTo>
                  <a:lnTo>
                    <a:pt x="8369300" y="0"/>
                  </a:lnTo>
                  <a:close/>
                  <a:moveTo>
                    <a:pt x="8382000" y="0"/>
                  </a:moveTo>
                  <a:lnTo>
                    <a:pt x="8382000" y="3175"/>
                  </a:lnTo>
                  <a:lnTo>
                    <a:pt x="8394700" y="3175"/>
                  </a:lnTo>
                  <a:lnTo>
                    <a:pt x="8394700" y="0"/>
                  </a:lnTo>
                  <a:close/>
                  <a:moveTo>
                    <a:pt x="8407400" y="0"/>
                  </a:moveTo>
                  <a:lnTo>
                    <a:pt x="8407400" y="3175"/>
                  </a:lnTo>
                  <a:lnTo>
                    <a:pt x="8420100" y="3175"/>
                  </a:lnTo>
                  <a:lnTo>
                    <a:pt x="8420100" y="0"/>
                  </a:lnTo>
                  <a:close/>
                  <a:moveTo>
                    <a:pt x="8432800" y="0"/>
                  </a:moveTo>
                  <a:lnTo>
                    <a:pt x="8432800" y="3175"/>
                  </a:lnTo>
                  <a:lnTo>
                    <a:pt x="8445500" y="3175"/>
                  </a:lnTo>
                  <a:lnTo>
                    <a:pt x="8445500" y="0"/>
                  </a:lnTo>
                  <a:close/>
                  <a:moveTo>
                    <a:pt x="8458200" y="0"/>
                  </a:moveTo>
                  <a:lnTo>
                    <a:pt x="8458200" y="3175"/>
                  </a:lnTo>
                  <a:lnTo>
                    <a:pt x="8470900" y="3175"/>
                  </a:lnTo>
                  <a:lnTo>
                    <a:pt x="8470900" y="0"/>
                  </a:lnTo>
                  <a:close/>
                  <a:moveTo>
                    <a:pt x="8483600" y="0"/>
                  </a:moveTo>
                  <a:lnTo>
                    <a:pt x="8483600" y="3175"/>
                  </a:lnTo>
                  <a:lnTo>
                    <a:pt x="8496300" y="3175"/>
                  </a:lnTo>
                  <a:lnTo>
                    <a:pt x="8496300" y="0"/>
                  </a:lnTo>
                  <a:close/>
                  <a:moveTo>
                    <a:pt x="8509000" y="0"/>
                  </a:moveTo>
                  <a:lnTo>
                    <a:pt x="8509000" y="3175"/>
                  </a:lnTo>
                  <a:lnTo>
                    <a:pt x="8521700" y="3175"/>
                  </a:lnTo>
                  <a:lnTo>
                    <a:pt x="8521700" y="0"/>
                  </a:lnTo>
                  <a:close/>
                  <a:moveTo>
                    <a:pt x="8534400" y="0"/>
                  </a:moveTo>
                  <a:lnTo>
                    <a:pt x="8534400" y="3175"/>
                  </a:lnTo>
                  <a:lnTo>
                    <a:pt x="8547100" y="3175"/>
                  </a:lnTo>
                  <a:lnTo>
                    <a:pt x="8547100" y="0"/>
                  </a:lnTo>
                  <a:close/>
                  <a:moveTo>
                    <a:pt x="8559800" y="0"/>
                  </a:moveTo>
                  <a:lnTo>
                    <a:pt x="8559800" y="3175"/>
                  </a:lnTo>
                  <a:lnTo>
                    <a:pt x="8572500" y="3175"/>
                  </a:lnTo>
                  <a:lnTo>
                    <a:pt x="8572500" y="0"/>
                  </a:lnTo>
                  <a:close/>
                  <a:moveTo>
                    <a:pt x="8585200" y="0"/>
                  </a:moveTo>
                  <a:lnTo>
                    <a:pt x="8585200" y="3175"/>
                  </a:lnTo>
                  <a:lnTo>
                    <a:pt x="8597900" y="3175"/>
                  </a:lnTo>
                  <a:lnTo>
                    <a:pt x="8597900" y="0"/>
                  </a:lnTo>
                  <a:close/>
                  <a:moveTo>
                    <a:pt x="8610600" y="0"/>
                  </a:moveTo>
                  <a:lnTo>
                    <a:pt x="8610600" y="3175"/>
                  </a:lnTo>
                  <a:lnTo>
                    <a:pt x="8623300" y="3175"/>
                  </a:lnTo>
                  <a:lnTo>
                    <a:pt x="8623300" y="0"/>
                  </a:lnTo>
                  <a:close/>
                  <a:moveTo>
                    <a:pt x="8636000" y="0"/>
                  </a:moveTo>
                  <a:lnTo>
                    <a:pt x="8636000" y="3175"/>
                  </a:lnTo>
                  <a:lnTo>
                    <a:pt x="8648700" y="3175"/>
                  </a:lnTo>
                  <a:lnTo>
                    <a:pt x="8648700" y="0"/>
                  </a:lnTo>
                  <a:close/>
                  <a:moveTo>
                    <a:pt x="8661400" y="0"/>
                  </a:moveTo>
                  <a:lnTo>
                    <a:pt x="8661400" y="3175"/>
                  </a:lnTo>
                  <a:lnTo>
                    <a:pt x="8674100" y="3175"/>
                  </a:lnTo>
                  <a:lnTo>
                    <a:pt x="8674100" y="0"/>
                  </a:lnTo>
                  <a:close/>
                  <a:moveTo>
                    <a:pt x="8686800" y="0"/>
                  </a:moveTo>
                  <a:lnTo>
                    <a:pt x="8686800" y="3175"/>
                  </a:lnTo>
                  <a:lnTo>
                    <a:pt x="8699500" y="3175"/>
                  </a:lnTo>
                  <a:lnTo>
                    <a:pt x="8699500" y="0"/>
                  </a:lnTo>
                  <a:close/>
                  <a:moveTo>
                    <a:pt x="8712200" y="0"/>
                  </a:moveTo>
                  <a:lnTo>
                    <a:pt x="8712200" y="3175"/>
                  </a:lnTo>
                  <a:lnTo>
                    <a:pt x="8724900" y="3175"/>
                  </a:lnTo>
                  <a:lnTo>
                    <a:pt x="8724900" y="0"/>
                  </a:lnTo>
                  <a:close/>
                  <a:moveTo>
                    <a:pt x="8737600" y="0"/>
                  </a:moveTo>
                  <a:lnTo>
                    <a:pt x="8737600" y="3175"/>
                  </a:lnTo>
                  <a:lnTo>
                    <a:pt x="8750300" y="3175"/>
                  </a:lnTo>
                  <a:lnTo>
                    <a:pt x="8750300" y="0"/>
                  </a:lnTo>
                  <a:close/>
                  <a:moveTo>
                    <a:pt x="8763000" y="0"/>
                  </a:moveTo>
                  <a:lnTo>
                    <a:pt x="8763000" y="3175"/>
                  </a:lnTo>
                  <a:lnTo>
                    <a:pt x="8775700" y="3175"/>
                  </a:lnTo>
                  <a:lnTo>
                    <a:pt x="8775700" y="0"/>
                  </a:lnTo>
                  <a:close/>
                  <a:moveTo>
                    <a:pt x="8788400" y="0"/>
                  </a:moveTo>
                  <a:lnTo>
                    <a:pt x="8788400" y="3175"/>
                  </a:lnTo>
                  <a:lnTo>
                    <a:pt x="8801100" y="3175"/>
                  </a:lnTo>
                  <a:lnTo>
                    <a:pt x="8801100" y="0"/>
                  </a:lnTo>
                  <a:close/>
                  <a:moveTo>
                    <a:pt x="8813800" y="0"/>
                  </a:moveTo>
                  <a:lnTo>
                    <a:pt x="8813800" y="3175"/>
                  </a:lnTo>
                  <a:lnTo>
                    <a:pt x="8826500" y="3175"/>
                  </a:lnTo>
                  <a:lnTo>
                    <a:pt x="8826500" y="0"/>
                  </a:lnTo>
                  <a:close/>
                  <a:moveTo>
                    <a:pt x="8839200" y="0"/>
                  </a:moveTo>
                  <a:lnTo>
                    <a:pt x="8839200" y="3175"/>
                  </a:lnTo>
                  <a:lnTo>
                    <a:pt x="8851900" y="3175"/>
                  </a:lnTo>
                  <a:lnTo>
                    <a:pt x="8851900" y="0"/>
                  </a:lnTo>
                  <a:close/>
                  <a:moveTo>
                    <a:pt x="8864600" y="0"/>
                  </a:moveTo>
                  <a:lnTo>
                    <a:pt x="8864600" y="3175"/>
                  </a:lnTo>
                  <a:lnTo>
                    <a:pt x="8877300" y="3175"/>
                  </a:lnTo>
                  <a:lnTo>
                    <a:pt x="8877300" y="0"/>
                  </a:lnTo>
                  <a:close/>
                  <a:moveTo>
                    <a:pt x="8890000" y="0"/>
                  </a:moveTo>
                  <a:lnTo>
                    <a:pt x="8890000" y="3175"/>
                  </a:lnTo>
                  <a:lnTo>
                    <a:pt x="8902700" y="3175"/>
                  </a:lnTo>
                  <a:lnTo>
                    <a:pt x="8902700" y="0"/>
                  </a:lnTo>
                  <a:close/>
                  <a:moveTo>
                    <a:pt x="8915400" y="0"/>
                  </a:moveTo>
                  <a:lnTo>
                    <a:pt x="8915400" y="3175"/>
                  </a:lnTo>
                  <a:lnTo>
                    <a:pt x="8928100" y="3175"/>
                  </a:lnTo>
                  <a:lnTo>
                    <a:pt x="8928100" y="0"/>
                  </a:lnTo>
                  <a:close/>
                  <a:moveTo>
                    <a:pt x="8940800" y="0"/>
                  </a:moveTo>
                  <a:lnTo>
                    <a:pt x="8940800" y="3175"/>
                  </a:lnTo>
                  <a:lnTo>
                    <a:pt x="8953500" y="3175"/>
                  </a:lnTo>
                  <a:lnTo>
                    <a:pt x="8953500" y="0"/>
                  </a:lnTo>
                  <a:close/>
                  <a:moveTo>
                    <a:pt x="8966200" y="0"/>
                  </a:moveTo>
                  <a:lnTo>
                    <a:pt x="8966200" y="3175"/>
                  </a:lnTo>
                  <a:lnTo>
                    <a:pt x="8978900" y="3175"/>
                  </a:lnTo>
                  <a:lnTo>
                    <a:pt x="8978900" y="0"/>
                  </a:lnTo>
                  <a:close/>
                  <a:moveTo>
                    <a:pt x="8991600" y="0"/>
                  </a:moveTo>
                  <a:lnTo>
                    <a:pt x="8991600" y="3175"/>
                  </a:lnTo>
                  <a:lnTo>
                    <a:pt x="9004300" y="3175"/>
                  </a:lnTo>
                  <a:lnTo>
                    <a:pt x="9004300" y="0"/>
                  </a:lnTo>
                  <a:close/>
                  <a:moveTo>
                    <a:pt x="9017000" y="0"/>
                  </a:moveTo>
                  <a:lnTo>
                    <a:pt x="9017000" y="3175"/>
                  </a:lnTo>
                  <a:lnTo>
                    <a:pt x="9029700" y="3175"/>
                  </a:lnTo>
                  <a:lnTo>
                    <a:pt x="9029700" y="0"/>
                  </a:lnTo>
                  <a:close/>
                  <a:moveTo>
                    <a:pt x="9042400" y="0"/>
                  </a:moveTo>
                  <a:lnTo>
                    <a:pt x="9042400" y="3175"/>
                  </a:lnTo>
                  <a:lnTo>
                    <a:pt x="9055100" y="3175"/>
                  </a:lnTo>
                  <a:lnTo>
                    <a:pt x="9055100" y="0"/>
                  </a:lnTo>
                  <a:close/>
                  <a:moveTo>
                    <a:pt x="9067800" y="0"/>
                  </a:moveTo>
                  <a:lnTo>
                    <a:pt x="9067800" y="3175"/>
                  </a:lnTo>
                  <a:lnTo>
                    <a:pt x="9080500" y="3175"/>
                  </a:lnTo>
                  <a:lnTo>
                    <a:pt x="9080500" y="0"/>
                  </a:lnTo>
                  <a:close/>
                  <a:moveTo>
                    <a:pt x="9093200" y="0"/>
                  </a:moveTo>
                  <a:lnTo>
                    <a:pt x="9093200" y="3175"/>
                  </a:lnTo>
                  <a:lnTo>
                    <a:pt x="9105900" y="3175"/>
                  </a:lnTo>
                  <a:lnTo>
                    <a:pt x="9105900" y="0"/>
                  </a:lnTo>
                  <a:close/>
                  <a:moveTo>
                    <a:pt x="9118600" y="0"/>
                  </a:moveTo>
                  <a:lnTo>
                    <a:pt x="9118600" y="3175"/>
                  </a:lnTo>
                  <a:lnTo>
                    <a:pt x="9131300" y="3175"/>
                  </a:lnTo>
                  <a:lnTo>
                    <a:pt x="9131300" y="0"/>
                  </a:lnTo>
                  <a:close/>
                  <a:moveTo>
                    <a:pt x="9144000" y="0"/>
                  </a:moveTo>
                  <a:lnTo>
                    <a:pt x="9144000" y="3175"/>
                  </a:lnTo>
                  <a:lnTo>
                    <a:pt x="9156700" y="3175"/>
                  </a:lnTo>
                  <a:lnTo>
                    <a:pt x="9156700" y="0"/>
                  </a:lnTo>
                  <a:close/>
                  <a:moveTo>
                    <a:pt x="9169400" y="0"/>
                  </a:moveTo>
                  <a:lnTo>
                    <a:pt x="9169400" y="3175"/>
                  </a:lnTo>
                  <a:lnTo>
                    <a:pt x="9182100" y="3175"/>
                  </a:lnTo>
                  <a:lnTo>
                    <a:pt x="9182100" y="0"/>
                  </a:lnTo>
                  <a:close/>
                  <a:moveTo>
                    <a:pt x="9194800" y="0"/>
                  </a:moveTo>
                  <a:lnTo>
                    <a:pt x="9194800" y="3175"/>
                  </a:lnTo>
                  <a:lnTo>
                    <a:pt x="9207500" y="3175"/>
                  </a:lnTo>
                  <a:lnTo>
                    <a:pt x="9207500" y="0"/>
                  </a:lnTo>
                  <a:close/>
                  <a:moveTo>
                    <a:pt x="9220200" y="0"/>
                  </a:moveTo>
                  <a:lnTo>
                    <a:pt x="9220200" y="3175"/>
                  </a:lnTo>
                  <a:lnTo>
                    <a:pt x="9232900" y="3175"/>
                  </a:lnTo>
                  <a:lnTo>
                    <a:pt x="9232900" y="0"/>
                  </a:lnTo>
                  <a:close/>
                  <a:moveTo>
                    <a:pt x="9245600" y="0"/>
                  </a:moveTo>
                  <a:lnTo>
                    <a:pt x="9245600" y="3175"/>
                  </a:lnTo>
                  <a:lnTo>
                    <a:pt x="9258300" y="3175"/>
                  </a:lnTo>
                  <a:lnTo>
                    <a:pt x="9258300" y="0"/>
                  </a:lnTo>
                  <a:close/>
                  <a:moveTo>
                    <a:pt x="9271000" y="0"/>
                  </a:moveTo>
                  <a:lnTo>
                    <a:pt x="9271000" y="3175"/>
                  </a:lnTo>
                  <a:lnTo>
                    <a:pt x="9283700" y="3175"/>
                  </a:lnTo>
                  <a:lnTo>
                    <a:pt x="9283700" y="0"/>
                  </a:lnTo>
                  <a:close/>
                  <a:moveTo>
                    <a:pt x="9296400" y="0"/>
                  </a:moveTo>
                  <a:lnTo>
                    <a:pt x="9296400" y="3175"/>
                  </a:lnTo>
                  <a:lnTo>
                    <a:pt x="9309100" y="3175"/>
                  </a:lnTo>
                  <a:lnTo>
                    <a:pt x="9309100" y="0"/>
                  </a:lnTo>
                  <a:close/>
                  <a:moveTo>
                    <a:pt x="9321800" y="0"/>
                  </a:moveTo>
                  <a:lnTo>
                    <a:pt x="9321800" y="3175"/>
                  </a:lnTo>
                  <a:lnTo>
                    <a:pt x="9334500" y="3175"/>
                  </a:lnTo>
                  <a:lnTo>
                    <a:pt x="9334500" y="0"/>
                  </a:lnTo>
                  <a:close/>
                  <a:moveTo>
                    <a:pt x="9347200" y="0"/>
                  </a:moveTo>
                  <a:lnTo>
                    <a:pt x="9347200" y="3175"/>
                  </a:lnTo>
                  <a:lnTo>
                    <a:pt x="9359900" y="3175"/>
                  </a:lnTo>
                  <a:lnTo>
                    <a:pt x="9359900" y="0"/>
                  </a:lnTo>
                  <a:close/>
                  <a:moveTo>
                    <a:pt x="9372600" y="0"/>
                  </a:moveTo>
                  <a:lnTo>
                    <a:pt x="9372600" y="3175"/>
                  </a:lnTo>
                  <a:lnTo>
                    <a:pt x="9385300" y="3175"/>
                  </a:lnTo>
                  <a:lnTo>
                    <a:pt x="9385300" y="0"/>
                  </a:lnTo>
                  <a:close/>
                  <a:moveTo>
                    <a:pt x="9398000" y="0"/>
                  </a:moveTo>
                  <a:lnTo>
                    <a:pt x="9398000" y="3175"/>
                  </a:lnTo>
                  <a:lnTo>
                    <a:pt x="9410700" y="3175"/>
                  </a:lnTo>
                  <a:lnTo>
                    <a:pt x="9410700" y="0"/>
                  </a:lnTo>
                  <a:close/>
                  <a:moveTo>
                    <a:pt x="9423400" y="0"/>
                  </a:moveTo>
                  <a:lnTo>
                    <a:pt x="9423400" y="3175"/>
                  </a:lnTo>
                  <a:lnTo>
                    <a:pt x="9436100" y="3175"/>
                  </a:lnTo>
                  <a:lnTo>
                    <a:pt x="9436100" y="0"/>
                  </a:lnTo>
                  <a:close/>
                  <a:moveTo>
                    <a:pt x="9448800" y="0"/>
                  </a:moveTo>
                  <a:lnTo>
                    <a:pt x="9448800" y="3175"/>
                  </a:lnTo>
                  <a:lnTo>
                    <a:pt x="9461500" y="3175"/>
                  </a:lnTo>
                  <a:lnTo>
                    <a:pt x="9461500" y="0"/>
                  </a:lnTo>
                  <a:close/>
                  <a:moveTo>
                    <a:pt x="9474200" y="0"/>
                  </a:moveTo>
                  <a:lnTo>
                    <a:pt x="9474200" y="3175"/>
                  </a:lnTo>
                  <a:lnTo>
                    <a:pt x="9486900" y="3175"/>
                  </a:lnTo>
                  <a:lnTo>
                    <a:pt x="9486900" y="0"/>
                  </a:lnTo>
                  <a:close/>
                  <a:moveTo>
                    <a:pt x="9499600" y="0"/>
                  </a:moveTo>
                  <a:lnTo>
                    <a:pt x="9499600" y="3175"/>
                  </a:lnTo>
                  <a:lnTo>
                    <a:pt x="9512300" y="3175"/>
                  </a:lnTo>
                  <a:lnTo>
                    <a:pt x="9512300" y="0"/>
                  </a:lnTo>
                  <a:close/>
                  <a:moveTo>
                    <a:pt x="9525000" y="0"/>
                  </a:moveTo>
                  <a:lnTo>
                    <a:pt x="9525000" y="3175"/>
                  </a:lnTo>
                  <a:lnTo>
                    <a:pt x="9537700" y="3175"/>
                  </a:lnTo>
                  <a:lnTo>
                    <a:pt x="9537700" y="0"/>
                  </a:lnTo>
                  <a:close/>
                  <a:moveTo>
                    <a:pt x="9550400" y="0"/>
                  </a:moveTo>
                  <a:lnTo>
                    <a:pt x="9550400" y="3175"/>
                  </a:lnTo>
                  <a:lnTo>
                    <a:pt x="9563100" y="3175"/>
                  </a:lnTo>
                  <a:lnTo>
                    <a:pt x="9563100" y="0"/>
                  </a:lnTo>
                  <a:close/>
                  <a:moveTo>
                    <a:pt x="9575800" y="0"/>
                  </a:moveTo>
                  <a:lnTo>
                    <a:pt x="9575800" y="3175"/>
                  </a:lnTo>
                  <a:lnTo>
                    <a:pt x="9588500" y="3175"/>
                  </a:lnTo>
                  <a:lnTo>
                    <a:pt x="9588500" y="0"/>
                  </a:lnTo>
                  <a:close/>
                  <a:moveTo>
                    <a:pt x="9601200" y="0"/>
                  </a:moveTo>
                  <a:lnTo>
                    <a:pt x="9601200" y="3175"/>
                  </a:lnTo>
                  <a:lnTo>
                    <a:pt x="9613900" y="3175"/>
                  </a:lnTo>
                  <a:lnTo>
                    <a:pt x="9613900" y="0"/>
                  </a:lnTo>
                  <a:close/>
                  <a:moveTo>
                    <a:pt x="9626600" y="0"/>
                  </a:moveTo>
                  <a:lnTo>
                    <a:pt x="9626600" y="3175"/>
                  </a:lnTo>
                  <a:lnTo>
                    <a:pt x="9639300" y="3175"/>
                  </a:lnTo>
                  <a:lnTo>
                    <a:pt x="9639300" y="0"/>
                  </a:lnTo>
                  <a:close/>
                  <a:moveTo>
                    <a:pt x="9652000" y="0"/>
                  </a:moveTo>
                  <a:lnTo>
                    <a:pt x="9652000" y="3175"/>
                  </a:lnTo>
                  <a:lnTo>
                    <a:pt x="9664700" y="3175"/>
                  </a:lnTo>
                  <a:lnTo>
                    <a:pt x="9664700" y="0"/>
                  </a:lnTo>
                  <a:close/>
                  <a:moveTo>
                    <a:pt x="9677400" y="0"/>
                  </a:moveTo>
                  <a:lnTo>
                    <a:pt x="9677400" y="3175"/>
                  </a:lnTo>
                  <a:lnTo>
                    <a:pt x="9690100" y="3175"/>
                  </a:lnTo>
                  <a:lnTo>
                    <a:pt x="9690100" y="0"/>
                  </a:lnTo>
                  <a:close/>
                  <a:moveTo>
                    <a:pt x="9702800" y="0"/>
                  </a:moveTo>
                  <a:lnTo>
                    <a:pt x="9702800" y="3175"/>
                  </a:lnTo>
                  <a:lnTo>
                    <a:pt x="9715500" y="3175"/>
                  </a:lnTo>
                  <a:lnTo>
                    <a:pt x="9715500" y="0"/>
                  </a:lnTo>
                  <a:close/>
                  <a:moveTo>
                    <a:pt x="9728200" y="0"/>
                  </a:moveTo>
                  <a:lnTo>
                    <a:pt x="9728200" y="3175"/>
                  </a:lnTo>
                  <a:lnTo>
                    <a:pt x="9740900" y="3175"/>
                  </a:lnTo>
                  <a:lnTo>
                    <a:pt x="9740900" y="0"/>
                  </a:lnTo>
                  <a:close/>
                  <a:moveTo>
                    <a:pt x="9753600" y="0"/>
                  </a:moveTo>
                  <a:lnTo>
                    <a:pt x="9753600" y="3175"/>
                  </a:lnTo>
                  <a:lnTo>
                    <a:pt x="9766300" y="3175"/>
                  </a:lnTo>
                  <a:lnTo>
                    <a:pt x="9766300" y="0"/>
                  </a:lnTo>
                  <a:close/>
                  <a:moveTo>
                    <a:pt x="9779000" y="0"/>
                  </a:moveTo>
                  <a:lnTo>
                    <a:pt x="9779000" y="3175"/>
                  </a:lnTo>
                  <a:lnTo>
                    <a:pt x="9791700" y="3175"/>
                  </a:lnTo>
                  <a:lnTo>
                    <a:pt x="9791700" y="0"/>
                  </a:lnTo>
                  <a:close/>
                  <a:moveTo>
                    <a:pt x="9804400" y="0"/>
                  </a:moveTo>
                  <a:lnTo>
                    <a:pt x="9804400" y="3175"/>
                  </a:lnTo>
                  <a:lnTo>
                    <a:pt x="9817100" y="3175"/>
                  </a:lnTo>
                  <a:lnTo>
                    <a:pt x="9817100" y="0"/>
                  </a:lnTo>
                  <a:close/>
                  <a:moveTo>
                    <a:pt x="9829800" y="0"/>
                  </a:moveTo>
                  <a:lnTo>
                    <a:pt x="9829800" y="3175"/>
                  </a:lnTo>
                  <a:lnTo>
                    <a:pt x="9842500" y="3175"/>
                  </a:lnTo>
                  <a:lnTo>
                    <a:pt x="9842500" y="0"/>
                  </a:lnTo>
                  <a:close/>
                  <a:moveTo>
                    <a:pt x="9855200" y="0"/>
                  </a:moveTo>
                  <a:lnTo>
                    <a:pt x="9855200" y="3175"/>
                  </a:lnTo>
                  <a:lnTo>
                    <a:pt x="9867900" y="3175"/>
                  </a:lnTo>
                  <a:lnTo>
                    <a:pt x="9867900" y="0"/>
                  </a:lnTo>
                  <a:close/>
                  <a:moveTo>
                    <a:pt x="9880600" y="0"/>
                  </a:moveTo>
                  <a:lnTo>
                    <a:pt x="9880600" y="3175"/>
                  </a:lnTo>
                  <a:lnTo>
                    <a:pt x="9893300" y="3175"/>
                  </a:lnTo>
                  <a:lnTo>
                    <a:pt x="9893300" y="0"/>
                  </a:lnTo>
                  <a:close/>
                  <a:moveTo>
                    <a:pt x="9906000" y="0"/>
                  </a:moveTo>
                  <a:lnTo>
                    <a:pt x="9906000" y="3175"/>
                  </a:lnTo>
                  <a:lnTo>
                    <a:pt x="9918700" y="3175"/>
                  </a:lnTo>
                  <a:lnTo>
                    <a:pt x="9918700" y="0"/>
                  </a:lnTo>
                  <a:close/>
                  <a:moveTo>
                    <a:pt x="9931400" y="0"/>
                  </a:moveTo>
                  <a:lnTo>
                    <a:pt x="9931400" y="3175"/>
                  </a:lnTo>
                  <a:lnTo>
                    <a:pt x="9944100" y="3175"/>
                  </a:lnTo>
                  <a:lnTo>
                    <a:pt x="9944100" y="0"/>
                  </a:lnTo>
                  <a:close/>
                  <a:moveTo>
                    <a:pt x="9956800" y="0"/>
                  </a:moveTo>
                  <a:lnTo>
                    <a:pt x="9956800" y="3175"/>
                  </a:lnTo>
                  <a:lnTo>
                    <a:pt x="9969500" y="3175"/>
                  </a:lnTo>
                  <a:lnTo>
                    <a:pt x="9969500" y="0"/>
                  </a:lnTo>
                  <a:close/>
                  <a:moveTo>
                    <a:pt x="9982200" y="0"/>
                  </a:moveTo>
                  <a:lnTo>
                    <a:pt x="9982200" y="3175"/>
                  </a:lnTo>
                  <a:lnTo>
                    <a:pt x="9994900" y="3175"/>
                  </a:lnTo>
                  <a:lnTo>
                    <a:pt x="9994900" y="0"/>
                  </a:lnTo>
                  <a:close/>
                  <a:moveTo>
                    <a:pt x="10007600" y="0"/>
                  </a:moveTo>
                  <a:lnTo>
                    <a:pt x="10007600" y="3175"/>
                  </a:lnTo>
                  <a:lnTo>
                    <a:pt x="10020300" y="3175"/>
                  </a:lnTo>
                  <a:lnTo>
                    <a:pt x="10020300" y="0"/>
                  </a:lnTo>
                  <a:close/>
                  <a:moveTo>
                    <a:pt x="10033000" y="0"/>
                  </a:moveTo>
                  <a:lnTo>
                    <a:pt x="10033000" y="3175"/>
                  </a:lnTo>
                  <a:lnTo>
                    <a:pt x="10045700" y="3175"/>
                  </a:lnTo>
                  <a:lnTo>
                    <a:pt x="10045700" y="0"/>
                  </a:lnTo>
                  <a:close/>
                  <a:moveTo>
                    <a:pt x="10058400" y="0"/>
                  </a:moveTo>
                  <a:lnTo>
                    <a:pt x="10058400" y="3175"/>
                  </a:lnTo>
                  <a:lnTo>
                    <a:pt x="10071100" y="3175"/>
                  </a:lnTo>
                  <a:lnTo>
                    <a:pt x="10071100" y="0"/>
                  </a:lnTo>
                  <a:close/>
                  <a:moveTo>
                    <a:pt x="10083800" y="0"/>
                  </a:moveTo>
                  <a:lnTo>
                    <a:pt x="10083800" y="3175"/>
                  </a:lnTo>
                  <a:lnTo>
                    <a:pt x="10096500" y="3175"/>
                  </a:lnTo>
                  <a:lnTo>
                    <a:pt x="10096500" y="0"/>
                  </a:lnTo>
                  <a:close/>
                  <a:moveTo>
                    <a:pt x="10109200" y="0"/>
                  </a:moveTo>
                  <a:lnTo>
                    <a:pt x="10109200" y="3175"/>
                  </a:lnTo>
                  <a:lnTo>
                    <a:pt x="10121900" y="3175"/>
                  </a:lnTo>
                  <a:lnTo>
                    <a:pt x="10121900" y="0"/>
                  </a:lnTo>
                  <a:close/>
                  <a:moveTo>
                    <a:pt x="10134600" y="0"/>
                  </a:moveTo>
                  <a:lnTo>
                    <a:pt x="10134600" y="3175"/>
                  </a:lnTo>
                  <a:lnTo>
                    <a:pt x="10147300" y="3175"/>
                  </a:lnTo>
                  <a:lnTo>
                    <a:pt x="10147300" y="0"/>
                  </a:lnTo>
                  <a:close/>
                  <a:moveTo>
                    <a:pt x="10160000" y="0"/>
                  </a:moveTo>
                  <a:lnTo>
                    <a:pt x="10160000" y="3175"/>
                  </a:lnTo>
                  <a:lnTo>
                    <a:pt x="10172700" y="3175"/>
                  </a:lnTo>
                  <a:lnTo>
                    <a:pt x="10172700" y="0"/>
                  </a:lnTo>
                  <a:close/>
                  <a:moveTo>
                    <a:pt x="10185400" y="0"/>
                  </a:moveTo>
                  <a:lnTo>
                    <a:pt x="10185400" y="3175"/>
                  </a:lnTo>
                  <a:lnTo>
                    <a:pt x="10198100" y="3175"/>
                  </a:lnTo>
                  <a:lnTo>
                    <a:pt x="10198100" y="0"/>
                  </a:lnTo>
                  <a:close/>
                  <a:moveTo>
                    <a:pt x="10210800" y="0"/>
                  </a:moveTo>
                  <a:lnTo>
                    <a:pt x="10210800" y="3175"/>
                  </a:lnTo>
                  <a:lnTo>
                    <a:pt x="10223500" y="3175"/>
                  </a:lnTo>
                  <a:lnTo>
                    <a:pt x="10223500" y="0"/>
                  </a:lnTo>
                  <a:close/>
                  <a:moveTo>
                    <a:pt x="10236200" y="0"/>
                  </a:moveTo>
                  <a:lnTo>
                    <a:pt x="10236200" y="3175"/>
                  </a:lnTo>
                  <a:lnTo>
                    <a:pt x="10248900" y="3175"/>
                  </a:lnTo>
                  <a:lnTo>
                    <a:pt x="10248900" y="0"/>
                  </a:lnTo>
                  <a:close/>
                  <a:moveTo>
                    <a:pt x="10261600" y="0"/>
                  </a:moveTo>
                  <a:lnTo>
                    <a:pt x="10261600" y="3175"/>
                  </a:lnTo>
                  <a:lnTo>
                    <a:pt x="10274300" y="3175"/>
                  </a:lnTo>
                  <a:lnTo>
                    <a:pt x="10274300" y="0"/>
                  </a:lnTo>
                  <a:close/>
                  <a:moveTo>
                    <a:pt x="10287000" y="0"/>
                  </a:moveTo>
                  <a:lnTo>
                    <a:pt x="10287000" y="3175"/>
                  </a:lnTo>
                  <a:lnTo>
                    <a:pt x="10299700" y="3175"/>
                  </a:lnTo>
                  <a:lnTo>
                    <a:pt x="10299700" y="0"/>
                  </a:lnTo>
                  <a:close/>
                  <a:moveTo>
                    <a:pt x="10312400" y="0"/>
                  </a:moveTo>
                  <a:lnTo>
                    <a:pt x="10312400" y="3175"/>
                  </a:lnTo>
                  <a:lnTo>
                    <a:pt x="10325100" y="3175"/>
                  </a:lnTo>
                  <a:lnTo>
                    <a:pt x="10325100" y="0"/>
                  </a:lnTo>
                  <a:close/>
                  <a:moveTo>
                    <a:pt x="10337800" y="0"/>
                  </a:moveTo>
                  <a:lnTo>
                    <a:pt x="10337800" y="3175"/>
                  </a:lnTo>
                  <a:lnTo>
                    <a:pt x="10350500" y="3175"/>
                  </a:lnTo>
                  <a:lnTo>
                    <a:pt x="10350500" y="0"/>
                  </a:lnTo>
                  <a:close/>
                  <a:moveTo>
                    <a:pt x="10363200" y="0"/>
                  </a:moveTo>
                  <a:lnTo>
                    <a:pt x="10363200" y="3175"/>
                  </a:lnTo>
                  <a:lnTo>
                    <a:pt x="10375900" y="3175"/>
                  </a:lnTo>
                  <a:lnTo>
                    <a:pt x="10375900" y="0"/>
                  </a:lnTo>
                  <a:close/>
                  <a:moveTo>
                    <a:pt x="10388600" y="0"/>
                  </a:moveTo>
                  <a:lnTo>
                    <a:pt x="10388600" y="3175"/>
                  </a:lnTo>
                  <a:lnTo>
                    <a:pt x="10401300" y="3175"/>
                  </a:lnTo>
                  <a:lnTo>
                    <a:pt x="10401300" y="0"/>
                  </a:lnTo>
                  <a:close/>
                  <a:moveTo>
                    <a:pt x="10414000" y="0"/>
                  </a:moveTo>
                  <a:lnTo>
                    <a:pt x="10414000" y="3175"/>
                  </a:lnTo>
                  <a:lnTo>
                    <a:pt x="10426700" y="3175"/>
                  </a:lnTo>
                  <a:lnTo>
                    <a:pt x="10426700" y="0"/>
                  </a:lnTo>
                  <a:close/>
                  <a:moveTo>
                    <a:pt x="10439400" y="0"/>
                  </a:moveTo>
                  <a:lnTo>
                    <a:pt x="10439400" y="3175"/>
                  </a:lnTo>
                  <a:lnTo>
                    <a:pt x="10452100" y="3175"/>
                  </a:lnTo>
                  <a:lnTo>
                    <a:pt x="10452100" y="0"/>
                  </a:lnTo>
                  <a:close/>
                  <a:moveTo>
                    <a:pt x="10464800" y="0"/>
                  </a:moveTo>
                  <a:lnTo>
                    <a:pt x="10464800" y="3175"/>
                  </a:lnTo>
                  <a:lnTo>
                    <a:pt x="10477500" y="3175"/>
                  </a:lnTo>
                  <a:lnTo>
                    <a:pt x="10477500" y="0"/>
                  </a:lnTo>
                  <a:close/>
                  <a:moveTo>
                    <a:pt x="10490200" y="0"/>
                  </a:moveTo>
                  <a:lnTo>
                    <a:pt x="10490200" y="3175"/>
                  </a:lnTo>
                  <a:lnTo>
                    <a:pt x="10502900" y="3175"/>
                  </a:lnTo>
                  <a:lnTo>
                    <a:pt x="10502900" y="0"/>
                  </a:lnTo>
                  <a:close/>
                  <a:moveTo>
                    <a:pt x="10515600" y="0"/>
                  </a:moveTo>
                  <a:lnTo>
                    <a:pt x="10515600" y="3175"/>
                  </a:lnTo>
                  <a:lnTo>
                    <a:pt x="10528300" y="3175"/>
                  </a:lnTo>
                  <a:lnTo>
                    <a:pt x="10528300" y="0"/>
                  </a:lnTo>
                  <a:close/>
                  <a:moveTo>
                    <a:pt x="10541000" y="0"/>
                  </a:moveTo>
                  <a:lnTo>
                    <a:pt x="10541000" y="3175"/>
                  </a:lnTo>
                  <a:lnTo>
                    <a:pt x="10553700" y="3175"/>
                  </a:lnTo>
                  <a:lnTo>
                    <a:pt x="10553700" y="0"/>
                  </a:lnTo>
                  <a:close/>
                  <a:moveTo>
                    <a:pt x="10566400" y="0"/>
                  </a:moveTo>
                  <a:lnTo>
                    <a:pt x="10566400" y="3175"/>
                  </a:lnTo>
                  <a:lnTo>
                    <a:pt x="10579100" y="3175"/>
                  </a:lnTo>
                  <a:lnTo>
                    <a:pt x="10579100" y="0"/>
                  </a:lnTo>
                  <a:close/>
                  <a:moveTo>
                    <a:pt x="10591800" y="0"/>
                  </a:moveTo>
                  <a:lnTo>
                    <a:pt x="10591800" y="3175"/>
                  </a:lnTo>
                  <a:lnTo>
                    <a:pt x="10604500" y="3175"/>
                  </a:lnTo>
                  <a:lnTo>
                    <a:pt x="10604500" y="0"/>
                  </a:lnTo>
                  <a:close/>
                  <a:moveTo>
                    <a:pt x="10617200" y="0"/>
                  </a:moveTo>
                  <a:lnTo>
                    <a:pt x="10617200" y="3175"/>
                  </a:lnTo>
                  <a:lnTo>
                    <a:pt x="10629900" y="3175"/>
                  </a:lnTo>
                  <a:lnTo>
                    <a:pt x="10629900" y="0"/>
                  </a:lnTo>
                  <a:close/>
                  <a:moveTo>
                    <a:pt x="10642600" y="0"/>
                  </a:moveTo>
                  <a:lnTo>
                    <a:pt x="10642600" y="3175"/>
                  </a:lnTo>
                  <a:lnTo>
                    <a:pt x="10655300" y="3175"/>
                  </a:lnTo>
                  <a:lnTo>
                    <a:pt x="10655300" y="0"/>
                  </a:lnTo>
                  <a:close/>
                  <a:moveTo>
                    <a:pt x="10668000" y="0"/>
                  </a:moveTo>
                  <a:lnTo>
                    <a:pt x="10668000" y="3175"/>
                  </a:lnTo>
                  <a:lnTo>
                    <a:pt x="10680700" y="3175"/>
                  </a:lnTo>
                  <a:lnTo>
                    <a:pt x="10680700" y="0"/>
                  </a:lnTo>
                  <a:close/>
                  <a:moveTo>
                    <a:pt x="10693400" y="0"/>
                  </a:moveTo>
                  <a:lnTo>
                    <a:pt x="10693400" y="3175"/>
                  </a:lnTo>
                  <a:lnTo>
                    <a:pt x="10702671" y="3175"/>
                  </a:lnTo>
                  <a:lnTo>
                    <a:pt x="10702671" y="0"/>
                  </a:lnTo>
                  <a:close/>
                </a:path>
              </a:pathLst>
            </a:custGeom>
            <a:solidFill>
              <a:srgbClr val="000000"/>
            </a:solidFill>
          </p:spPr>
        </p:sp>
        <p:sp>
          <p:nvSpPr>
            <p:cNvPr name="Freeform 60" id="60"/>
            <p:cNvSpPr/>
            <p:nvPr/>
          </p:nvSpPr>
          <p:spPr>
            <a:xfrm flipH="false" flipV="false" rot="0">
              <a:off x="603504" y="63500"/>
              <a:ext cx="96012" cy="96012"/>
            </a:xfrm>
            <a:custGeom>
              <a:avLst/>
              <a:gdLst/>
              <a:ahLst/>
              <a:cxnLst/>
              <a:rect r="r" b="b" t="t" l="l"/>
              <a:pathLst>
                <a:path h="96012" w="96012">
                  <a:moveTo>
                    <a:pt x="48006" y="96012"/>
                  </a:moveTo>
                  <a:cubicBezTo>
                    <a:pt x="74549" y="96012"/>
                    <a:pt x="96012" y="74549"/>
                    <a:pt x="96012" y="48006"/>
                  </a:cubicBezTo>
                  <a:cubicBezTo>
                    <a:pt x="96012" y="21463"/>
                    <a:pt x="74549" y="0"/>
                    <a:pt x="48006" y="0"/>
                  </a:cubicBezTo>
                  <a:cubicBezTo>
                    <a:pt x="21463" y="0"/>
                    <a:pt x="0" y="21463"/>
                    <a:pt x="0" y="48006"/>
                  </a:cubicBezTo>
                  <a:cubicBezTo>
                    <a:pt x="0" y="74549"/>
                    <a:pt x="21463" y="96012"/>
                    <a:pt x="48006" y="96012"/>
                  </a:cubicBezTo>
                </a:path>
              </a:pathLst>
            </a:custGeom>
            <a:solidFill>
              <a:srgbClr val="000000"/>
            </a:solidFill>
          </p:spPr>
        </p:sp>
        <p:sp>
          <p:nvSpPr>
            <p:cNvPr name="Freeform 61" id="61"/>
            <p:cNvSpPr/>
            <p:nvPr/>
          </p:nvSpPr>
          <p:spPr>
            <a:xfrm flipH="false" flipV="false" rot="0">
              <a:off x="11295507" y="63500"/>
              <a:ext cx="96013" cy="96012"/>
            </a:xfrm>
            <a:custGeom>
              <a:avLst/>
              <a:gdLst/>
              <a:ahLst/>
              <a:cxnLst/>
              <a:rect r="r" b="b" t="t" l="l"/>
              <a:pathLst>
                <a:path h="96012" w="96013">
                  <a:moveTo>
                    <a:pt x="48006" y="96012"/>
                  </a:moveTo>
                  <a:cubicBezTo>
                    <a:pt x="74549" y="96012"/>
                    <a:pt x="96012" y="74549"/>
                    <a:pt x="96012" y="48006"/>
                  </a:cubicBezTo>
                  <a:cubicBezTo>
                    <a:pt x="96012" y="21463"/>
                    <a:pt x="74549" y="0"/>
                    <a:pt x="48006" y="0"/>
                  </a:cubicBezTo>
                  <a:cubicBezTo>
                    <a:pt x="21463" y="0"/>
                    <a:pt x="0" y="21463"/>
                    <a:pt x="0" y="48006"/>
                  </a:cubicBezTo>
                  <a:cubicBezTo>
                    <a:pt x="0" y="74549"/>
                    <a:pt x="21463" y="96012"/>
                    <a:pt x="48006" y="96012"/>
                  </a:cubicBezTo>
                </a:path>
              </a:pathLst>
            </a:custGeom>
            <a:solidFill>
              <a:srgbClr val="000000"/>
            </a:solidFill>
          </p:spPr>
        </p:sp>
        <p:sp>
          <p:nvSpPr>
            <p:cNvPr name="Freeform 62" id="62"/>
            <p:cNvSpPr/>
            <p:nvPr/>
          </p:nvSpPr>
          <p:spPr>
            <a:xfrm flipH="false" flipV="false" rot="0">
              <a:off x="6723507" y="63500"/>
              <a:ext cx="96013" cy="96012"/>
            </a:xfrm>
            <a:custGeom>
              <a:avLst/>
              <a:gdLst/>
              <a:ahLst/>
              <a:cxnLst/>
              <a:rect r="r" b="b" t="t" l="l"/>
              <a:pathLst>
                <a:path h="96012" w="96013">
                  <a:moveTo>
                    <a:pt x="48006" y="96012"/>
                  </a:moveTo>
                  <a:cubicBezTo>
                    <a:pt x="74549" y="96012"/>
                    <a:pt x="96012" y="74549"/>
                    <a:pt x="96012" y="48006"/>
                  </a:cubicBezTo>
                  <a:cubicBezTo>
                    <a:pt x="96012" y="21463"/>
                    <a:pt x="74549" y="0"/>
                    <a:pt x="48006" y="0"/>
                  </a:cubicBezTo>
                  <a:cubicBezTo>
                    <a:pt x="21463" y="0"/>
                    <a:pt x="0" y="21463"/>
                    <a:pt x="0" y="48006"/>
                  </a:cubicBezTo>
                  <a:cubicBezTo>
                    <a:pt x="0" y="74549"/>
                    <a:pt x="21463" y="96012"/>
                    <a:pt x="48006" y="96012"/>
                  </a:cubicBezTo>
                </a:path>
              </a:pathLst>
            </a:custGeom>
            <a:solidFill>
              <a:srgbClr val="000000"/>
            </a:solidFill>
          </p:spPr>
        </p:sp>
        <p:sp>
          <p:nvSpPr>
            <p:cNvPr name="Freeform 63" id="63"/>
            <p:cNvSpPr/>
            <p:nvPr/>
          </p:nvSpPr>
          <p:spPr>
            <a:xfrm flipH="false" flipV="false" rot="0">
              <a:off x="13743431" y="63500"/>
              <a:ext cx="96013" cy="96012"/>
            </a:xfrm>
            <a:custGeom>
              <a:avLst/>
              <a:gdLst/>
              <a:ahLst/>
              <a:cxnLst/>
              <a:rect r="r" b="b" t="t" l="l"/>
              <a:pathLst>
                <a:path h="96012" w="96013">
                  <a:moveTo>
                    <a:pt x="48006" y="96012"/>
                  </a:moveTo>
                  <a:cubicBezTo>
                    <a:pt x="74549" y="96012"/>
                    <a:pt x="96013" y="74549"/>
                    <a:pt x="96013" y="48006"/>
                  </a:cubicBezTo>
                  <a:cubicBezTo>
                    <a:pt x="96013" y="21463"/>
                    <a:pt x="74550" y="0"/>
                    <a:pt x="48006" y="0"/>
                  </a:cubicBezTo>
                  <a:cubicBezTo>
                    <a:pt x="21462" y="0"/>
                    <a:pt x="0" y="21463"/>
                    <a:pt x="0" y="48006"/>
                  </a:cubicBezTo>
                  <a:cubicBezTo>
                    <a:pt x="0" y="74549"/>
                    <a:pt x="21462" y="96012"/>
                    <a:pt x="48006" y="96012"/>
                  </a:cubicBezTo>
                </a:path>
              </a:pathLst>
            </a:custGeom>
            <a:solidFill>
              <a:srgbClr val="000000"/>
            </a:solidFill>
          </p:spPr>
        </p:sp>
      </p:grpSp>
      <p:grpSp>
        <p:nvGrpSpPr>
          <p:cNvPr name="Group 64" id="64"/>
          <p:cNvGrpSpPr>
            <a:grpSpLocks noChangeAspect="true"/>
          </p:cNvGrpSpPr>
          <p:nvPr/>
        </p:nvGrpSpPr>
        <p:grpSpPr>
          <a:xfrm rot="0">
            <a:off x="18575998" y="3505838"/>
            <a:ext cx="2268007" cy="3172"/>
            <a:chOff x="0" y="0"/>
            <a:chExt cx="2268004" cy="3175"/>
          </a:xfrm>
        </p:grpSpPr>
        <p:sp>
          <p:nvSpPr>
            <p:cNvPr name="Freeform 65" id="65"/>
            <p:cNvSpPr/>
            <p:nvPr/>
          </p:nvSpPr>
          <p:spPr>
            <a:xfrm flipH="false" flipV="false" rot="0">
              <a:off x="0" y="0"/>
              <a:ext cx="2272538" cy="3175"/>
            </a:xfrm>
            <a:custGeom>
              <a:avLst/>
              <a:gdLst/>
              <a:ahLst/>
              <a:cxnLst/>
              <a:rect r="r" b="b" t="t" l="l"/>
              <a:pathLst>
                <a:path h="3175" w="2272538">
                  <a:moveTo>
                    <a:pt x="25400" y="0"/>
                  </a:moveTo>
                  <a:lnTo>
                    <a:pt x="38100" y="0"/>
                  </a:lnTo>
                  <a:lnTo>
                    <a:pt x="38100" y="3175"/>
                  </a:lnTo>
                  <a:lnTo>
                    <a:pt x="25400" y="3175"/>
                  </a:lnTo>
                  <a:close/>
                  <a:moveTo>
                    <a:pt x="50800" y="0"/>
                  </a:moveTo>
                  <a:lnTo>
                    <a:pt x="63500" y="0"/>
                  </a:lnTo>
                  <a:lnTo>
                    <a:pt x="63500" y="3175"/>
                  </a:lnTo>
                  <a:lnTo>
                    <a:pt x="50800" y="3175"/>
                  </a:lnTo>
                  <a:close/>
                  <a:moveTo>
                    <a:pt x="76200" y="0"/>
                  </a:moveTo>
                  <a:lnTo>
                    <a:pt x="88900" y="0"/>
                  </a:lnTo>
                  <a:lnTo>
                    <a:pt x="88900" y="3175"/>
                  </a:lnTo>
                  <a:lnTo>
                    <a:pt x="76200" y="3175"/>
                  </a:lnTo>
                  <a:close/>
                  <a:moveTo>
                    <a:pt x="101600" y="0"/>
                  </a:moveTo>
                  <a:lnTo>
                    <a:pt x="114300" y="0"/>
                  </a:lnTo>
                  <a:lnTo>
                    <a:pt x="114300" y="3175"/>
                  </a:lnTo>
                  <a:lnTo>
                    <a:pt x="101600" y="3175"/>
                  </a:lnTo>
                  <a:close/>
                  <a:moveTo>
                    <a:pt x="127000" y="0"/>
                  </a:moveTo>
                  <a:lnTo>
                    <a:pt x="139700" y="0"/>
                  </a:lnTo>
                  <a:lnTo>
                    <a:pt x="139700" y="3175"/>
                  </a:lnTo>
                  <a:lnTo>
                    <a:pt x="127000" y="3175"/>
                  </a:lnTo>
                  <a:close/>
                  <a:moveTo>
                    <a:pt x="152400" y="0"/>
                  </a:moveTo>
                  <a:lnTo>
                    <a:pt x="165100" y="0"/>
                  </a:lnTo>
                  <a:lnTo>
                    <a:pt x="165100" y="3175"/>
                  </a:lnTo>
                  <a:lnTo>
                    <a:pt x="152400" y="3175"/>
                  </a:lnTo>
                  <a:close/>
                  <a:moveTo>
                    <a:pt x="177800" y="0"/>
                  </a:moveTo>
                  <a:lnTo>
                    <a:pt x="190500" y="0"/>
                  </a:lnTo>
                  <a:lnTo>
                    <a:pt x="190500" y="3175"/>
                  </a:lnTo>
                  <a:lnTo>
                    <a:pt x="177800" y="3175"/>
                  </a:lnTo>
                  <a:close/>
                  <a:moveTo>
                    <a:pt x="203200" y="0"/>
                  </a:moveTo>
                  <a:lnTo>
                    <a:pt x="215900" y="0"/>
                  </a:lnTo>
                  <a:lnTo>
                    <a:pt x="215900" y="3175"/>
                  </a:lnTo>
                  <a:lnTo>
                    <a:pt x="203200" y="3175"/>
                  </a:lnTo>
                  <a:close/>
                  <a:moveTo>
                    <a:pt x="228600" y="0"/>
                  </a:moveTo>
                  <a:lnTo>
                    <a:pt x="241300" y="0"/>
                  </a:lnTo>
                  <a:lnTo>
                    <a:pt x="241300" y="3175"/>
                  </a:lnTo>
                  <a:lnTo>
                    <a:pt x="228600" y="3175"/>
                  </a:lnTo>
                  <a:close/>
                  <a:moveTo>
                    <a:pt x="254000" y="0"/>
                  </a:moveTo>
                  <a:lnTo>
                    <a:pt x="266700" y="0"/>
                  </a:lnTo>
                  <a:lnTo>
                    <a:pt x="266700" y="3175"/>
                  </a:lnTo>
                  <a:lnTo>
                    <a:pt x="254000" y="3175"/>
                  </a:lnTo>
                  <a:close/>
                  <a:moveTo>
                    <a:pt x="279400" y="0"/>
                  </a:moveTo>
                  <a:lnTo>
                    <a:pt x="292100" y="0"/>
                  </a:lnTo>
                  <a:lnTo>
                    <a:pt x="292100" y="3175"/>
                  </a:lnTo>
                  <a:lnTo>
                    <a:pt x="279400" y="3175"/>
                  </a:lnTo>
                  <a:close/>
                  <a:moveTo>
                    <a:pt x="304800" y="0"/>
                  </a:moveTo>
                  <a:lnTo>
                    <a:pt x="317500" y="0"/>
                  </a:lnTo>
                  <a:lnTo>
                    <a:pt x="317500" y="3175"/>
                  </a:lnTo>
                  <a:lnTo>
                    <a:pt x="304800" y="3175"/>
                  </a:lnTo>
                  <a:close/>
                  <a:moveTo>
                    <a:pt x="330200" y="0"/>
                  </a:moveTo>
                  <a:lnTo>
                    <a:pt x="342900" y="0"/>
                  </a:lnTo>
                  <a:lnTo>
                    <a:pt x="342900" y="3175"/>
                  </a:lnTo>
                  <a:lnTo>
                    <a:pt x="330200" y="3175"/>
                  </a:lnTo>
                  <a:close/>
                  <a:moveTo>
                    <a:pt x="355600" y="0"/>
                  </a:moveTo>
                  <a:lnTo>
                    <a:pt x="368300" y="0"/>
                  </a:lnTo>
                  <a:lnTo>
                    <a:pt x="368300" y="3175"/>
                  </a:lnTo>
                  <a:lnTo>
                    <a:pt x="355600" y="3175"/>
                  </a:lnTo>
                  <a:close/>
                  <a:moveTo>
                    <a:pt x="381000" y="0"/>
                  </a:moveTo>
                  <a:lnTo>
                    <a:pt x="393700" y="0"/>
                  </a:lnTo>
                  <a:lnTo>
                    <a:pt x="393700" y="3175"/>
                  </a:lnTo>
                  <a:lnTo>
                    <a:pt x="381000" y="3175"/>
                  </a:lnTo>
                  <a:close/>
                  <a:moveTo>
                    <a:pt x="406400" y="0"/>
                  </a:moveTo>
                  <a:lnTo>
                    <a:pt x="419100" y="0"/>
                  </a:lnTo>
                  <a:lnTo>
                    <a:pt x="419100" y="3175"/>
                  </a:lnTo>
                  <a:lnTo>
                    <a:pt x="406400" y="3175"/>
                  </a:lnTo>
                  <a:close/>
                  <a:moveTo>
                    <a:pt x="431800" y="0"/>
                  </a:moveTo>
                  <a:lnTo>
                    <a:pt x="444500" y="0"/>
                  </a:lnTo>
                  <a:lnTo>
                    <a:pt x="444500" y="3175"/>
                  </a:lnTo>
                  <a:lnTo>
                    <a:pt x="431800" y="3175"/>
                  </a:lnTo>
                  <a:close/>
                  <a:moveTo>
                    <a:pt x="457200" y="0"/>
                  </a:moveTo>
                  <a:lnTo>
                    <a:pt x="469900" y="0"/>
                  </a:lnTo>
                  <a:lnTo>
                    <a:pt x="469900" y="3175"/>
                  </a:lnTo>
                  <a:lnTo>
                    <a:pt x="457200" y="3175"/>
                  </a:lnTo>
                  <a:close/>
                  <a:moveTo>
                    <a:pt x="482600" y="0"/>
                  </a:moveTo>
                  <a:lnTo>
                    <a:pt x="495300" y="0"/>
                  </a:lnTo>
                  <a:lnTo>
                    <a:pt x="495300" y="3175"/>
                  </a:lnTo>
                  <a:lnTo>
                    <a:pt x="482600" y="3175"/>
                  </a:lnTo>
                  <a:close/>
                  <a:moveTo>
                    <a:pt x="508000" y="0"/>
                  </a:moveTo>
                  <a:lnTo>
                    <a:pt x="520700" y="0"/>
                  </a:lnTo>
                  <a:lnTo>
                    <a:pt x="520700" y="3175"/>
                  </a:lnTo>
                  <a:lnTo>
                    <a:pt x="508000" y="3175"/>
                  </a:lnTo>
                  <a:close/>
                  <a:moveTo>
                    <a:pt x="533400" y="0"/>
                  </a:moveTo>
                  <a:lnTo>
                    <a:pt x="546100" y="0"/>
                  </a:lnTo>
                  <a:lnTo>
                    <a:pt x="546100" y="3175"/>
                  </a:lnTo>
                  <a:lnTo>
                    <a:pt x="533400" y="3175"/>
                  </a:lnTo>
                  <a:close/>
                  <a:moveTo>
                    <a:pt x="558800" y="0"/>
                  </a:moveTo>
                  <a:lnTo>
                    <a:pt x="571500" y="0"/>
                  </a:lnTo>
                  <a:lnTo>
                    <a:pt x="571500" y="3175"/>
                  </a:lnTo>
                  <a:lnTo>
                    <a:pt x="558800" y="3175"/>
                  </a:lnTo>
                  <a:close/>
                  <a:moveTo>
                    <a:pt x="584200" y="0"/>
                  </a:moveTo>
                  <a:lnTo>
                    <a:pt x="596900" y="0"/>
                  </a:lnTo>
                  <a:lnTo>
                    <a:pt x="596900" y="3175"/>
                  </a:lnTo>
                  <a:lnTo>
                    <a:pt x="584200" y="3175"/>
                  </a:lnTo>
                  <a:close/>
                  <a:moveTo>
                    <a:pt x="609600" y="0"/>
                  </a:moveTo>
                  <a:lnTo>
                    <a:pt x="622300" y="0"/>
                  </a:lnTo>
                  <a:lnTo>
                    <a:pt x="622300" y="3175"/>
                  </a:lnTo>
                  <a:lnTo>
                    <a:pt x="609600" y="3175"/>
                  </a:lnTo>
                  <a:close/>
                  <a:moveTo>
                    <a:pt x="635000" y="0"/>
                  </a:moveTo>
                  <a:lnTo>
                    <a:pt x="647700" y="0"/>
                  </a:lnTo>
                  <a:lnTo>
                    <a:pt x="647700" y="3175"/>
                  </a:lnTo>
                  <a:lnTo>
                    <a:pt x="635000" y="3175"/>
                  </a:lnTo>
                  <a:close/>
                  <a:moveTo>
                    <a:pt x="660400" y="0"/>
                  </a:moveTo>
                  <a:lnTo>
                    <a:pt x="673100" y="0"/>
                  </a:lnTo>
                  <a:lnTo>
                    <a:pt x="673100" y="3175"/>
                  </a:lnTo>
                  <a:lnTo>
                    <a:pt x="660400" y="3175"/>
                  </a:lnTo>
                  <a:close/>
                  <a:moveTo>
                    <a:pt x="685800" y="0"/>
                  </a:moveTo>
                  <a:lnTo>
                    <a:pt x="698500" y="0"/>
                  </a:lnTo>
                  <a:lnTo>
                    <a:pt x="698500" y="3175"/>
                  </a:lnTo>
                  <a:lnTo>
                    <a:pt x="685800" y="3175"/>
                  </a:lnTo>
                  <a:close/>
                  <a:moveTo>
                    <a:pt x="711200" y="0"/>
                  </a:moveTo>
                  <a:lnTo>
                    <a:pt x="723900" y="0"/>
                  </a:lnTo>
                  <a:lnTo>
                    <a:pt x="723900" y="3175"/>
                  </a:lnTo>
                  <a:lnTo>
                    <a:pt x="711200" y="3175"/>
                  </a:lnTo>
                  <a:close/>
                  <a:moveTo>
                    <a:pt x="736600" y="0"/>
                  </a:moveTo>
                  <a:lnTo>
                    <a:pt x="749300" y="0"/>
                  </a:lnTo>
                  <a:lnTo>
                    <a:pt x="749300" y="3175"/>
                  </a:lnTo>
                  <a:lnTo>
                    <a:pt x="736600" y="3175"/>
                  </a:lnTo>
                  <a:close/>
                  <a:moveTo>
                    <a:pt x="762000" y="0"/>
                  </a:moveTo>
                  <a:lnTo>
                    <a:pt x="774700" y="0"/>
                  </a:lnTo>
                  <a:lnTo>
                    <a:pt x="774700" y="3175"/>
                  </a:lnTo>
                  <a:lnTo>
                    <a:pt x="762000" y="3175"/>
                  </a:lnTo>
                  <a:close/>
                  <a:moveTo>
                    <a:pt x="787400" y="0"/>
                  </a:moveTo>
                  <a:lnTo>
                    <a:pt x="800100" y="0"/>
                  </a:lnTo>
                  <a:lnTo>
                    <a:pt x="800100" y="3175"/>
                  </a:lnTo>
                  <a:lnTo>
                    <a:pt x="787400" y="3175"/>
                  </a:lnTo>
                  <a:close/>
                  <a:moveTo>
                    <a:pt x="812800" y="0"/>
                  </a:moveTo>
                  <a:lnTo>
                    <a:pt x="825500" y="0"/>
                  </a:lnTo>
                  <a:lnTo>
                    <a:pt x="825500" y="3175"/>
                  </a:lnTo>
                  <a:lnTo>
                    <a:pt x="812800" y="3175"/>
                  </a:lnTo>
                  <a:close/>
                  <a:moveTo>
                    <a:pt x="838200" y="0"/>
                  </a:moveTo>
                  <a:lnTo>
                    <a:pt x="850900" y="0"/>
                  </a:lnTo>
                  <a:lnTo>
                    <a:pt x="850900" y="3175"/>
                  </a:lnTo>
                  <a:lnTo>
                    <a:pt x="838200" y="3175"/>
                  </a:lnTo>
                  <a:close/>
                  <a:moveTo>
                    <a:pt x="863600" y="0"/>
                  </a:moveTo>
                  <a:lnTo>
                    <a:pt x="876300" y="0"/>
                  </a:lnTo>
                  <a:lnTo>
                    <a:pt x="876300" y="3175"/>
                  </a:lnTo>
                  <a:lnTo>
                    <a:pt x="863600" y="3175"/>
                  </a:lnTo>
                  <a:close/>
                  <a:moveTo>
                    <a:pt x="889000" y="0"/>
                  </a:moveTo>
                  <a:lnTo>
                    <a:pt x="901700" y="0"/>
                  </a:lnTo>
                  <a:lnTo>
                    <a:pt x="901700" y="3175"/>
                  </a:lnTo>
                  <a:lnTo>
                    <a:pt x="889000" y="3175"/>
                  </a:lnTo>
                  <a:close/>
                  <a:moveTo>
                    <a:pt x="914400" y="0"/>
                  </a:moveTo>
                  <a:lnTo>
                    <a:pt x="927100" y="0"/>
                  </a:lnTo>
                  <a:lnTo>
                    <a:pt x="927100" y="3175"/>
                  </a:lnTo>
                  <a:lnTo>
                    <a:pt x="914400" y="3175"/>
                  </a:lnTo>
                  <a:close/>
                  <a:moveTo>
                    <a:pt x="939800" y="0"/>
                  </a:moveTo>
                  <a:lnTo>
                    <a:pt x="952500" y="0"/>
                  </a:lnTo>
                  <a:lnTo>
                    <a:pt x="952500" y="3175"/>
                  </a:lnTo>
                  <a:lnTo>
                    <a:pt x="939800" y="3175"/>
                  </a:lnTo>
                  <a:close/>
                  <a:moveTo>
                    <a:pt x="965200" y="0"/>
                  </a:moveTo>
                  <a:lnTo>
                    <a:pt x="977900" y="0"/>
                  </a:lnTo>
                  <a:lnTo>
                    <a:pt x="977900" y="3175"/>
                  </a:lnTo>
                  <a:lnTo>
                    <a:pt x="965200" y="3175"/>
                  </a:lnTo>
                  <a:close/>
                  <a:moveTo>
                    <a:pt x="990600" y="0"/>
                  </a:moveTo>
                  <a:lnTo>
                    <a:pt x="1003300" y="0"/>
                  </a:lnTo>
                  <a:lnTo>
                    <a:pt x="1003300" y="3175"/>
                  </a:lnTo>
                  <a:lnTo>
                    <a:pt x="990600" y="3175"/>
                  </a:lnTo>
                  <a:close/>
                  <a:moveTo>
                    <a:pt x="1016000" y="0"/>
                  </a:moveTo>
                  <a:lnTo>
                    <a:pt x="1028700" y="0"/>
                  </a:lnTo>
                  <a:lnTo>
                    <a:pt x="1028700" y="3175"/>
                  </a:lnTo>
                  <a:lnTo>
                    <a:pt x="1016000" y="3175"/>
                  </a:lnTo>
                  <a:close/>
                  <a:moveTo>
                    <a:pt x="1041400" y="0"/>
                  </a:moveTo>
                  <a:lnTo>
                    <a:pt x="1054100" y="0"/>
                  </a:lnTo>
                  <a:lnTo>
                    <a:pt x="1054100" y="3175"/>
                  </a:lnTo>
                  <a:lnTo>
                    <a:pt x="1041400" y="3175"/>
                  </a:lnTo>
                  <a:close/>
                  <a:moveTo>
                    <a:pt x="1066800" y="0"/>
                  </a:moveTo>
                  <a:lnTo>
                    <a:pt x="1079500" y="0"/>
                  </a:lnTo>
                  <a:lnTo>
                    <a:pt x="1079500" y="3175"/>
                  </a:lnTo>
                  <a:lnTo>
                    <a:pt x="1066800" y="3175"/>
                  </a:lnTo>
                  <a:close/>
                  <a:moveTo>
                    <a:pt x="1092200" y="0"/>
                  </a:moveTo>
                  <a:lnTo>
                    <a:pt x="1104900" y="0"/>
                  </a:lnTo>
                  <a:lnTo>
                    <a:pt x="1104900" y="3175"/>
                  </a:lnTo>
                  <a:lnTo>
                    <a:pt x="1092200" y="3175"/>
                  </a:lnTo>
                  <a:close/>
                  <a:moveTo>
                    <a:pt x="1117600" y="0"/>
                  </a:moveTo>
                  <a:lnTo>
                    <a:pt x="1130300" y="0"/>
                  </a:lnTo>
                  <a:lnTo>
                    <a:pt x="1130300" y="3175"/>
                  </a:lnTo>
                  <a:lnTo>
                    <a:pt x="1117600" y="3175"/>
                  </a:lnTo>
                  <a:close/>
                  <a:moveTo>
                    <a:pt x="1143000" y="0"/>
                  </a:moveTo>
                  <a:lnTo>
                    <a:pt x="1155700" y="0"/>
                  </a:lnTo>
                  <a:lnTo>
                    <a:pt x="1155700" y="3175"/>
                  </a:lnTo>
                  <a:lnTo>
                    <a:pt x="1143000" y="3175"/>
                  </a:lnTo>
                  <a:close/>
                  <a:moveTo>
                    <a:pt x="1168400" y="0"/>
                  </a:moveTo>
                  <a:lnTo>
                    <a:pt x="1181100" y="0"/>
                  </a:lnTo>
                  <a:lnTo>
                    <a:pt x="1181100" y="3175"/>
                  </a:lnTo>
                  <a:lnTo>
                    <a:pt x="1168400" y="3175"/>
                  </a:lnTo>
                  <a:close/>
                  <a:moveTo>
                    <a:pt x="1193800" y="0"/>
                  </a:moveTo>
                  <a:lnTo>
                    <a:pt x="1206500" y="0"/>
                  </a:lnTo>
                  <a:lnTo>
                    <a:pt x="1206500" y="3175"/>
                  </a:lnTo>
                  <a:lnTo>
                    <a:pt x="1193800" y="3175"/>
                  </a:lnTo>
                  <a:close/>
                  <a:moveTo>
                    <a:pt x="1219200" y="0"/>
                  </a:moveTo>
                  <a:lnTo>
                    <a:pt x="1231900" y="0"/>
                  </a:lnTo>
                  <a:lnTo>
                    <a:pt x="1231900" y="3175"/>
                  </a:lnTo>
                  <a:lnTo>
                    <a:pt x="1219200" y="3175"/>
                  </a:lnTo>
                  <a:close/>
                  <a:moveTo>
                    <a:pt x="1244600" y="0"/>
                  </a:moveTo>
                  <a:lnTo>
                    <a:pt x="1257300" y="0"/>
                  </a:lnTo>
                  <a:lnTo>
                    <a:pt x="1257300" y="3175"/>
                  </a:lnTo>
                  <a:lnTo>
                    <a:pt x="1244600" y="3175"/>
                  </a:lnTo>
                  <a:close/>
                  <a:moveTo>
                    <a:pt x="1270000" y="0"/>
                  </a:moveTo>
                  <a:lnTo>
                    <a:pt x="1282700" y="0"/>
                  </a:lnTo>
                  <a:lnTo>
                    <a:pt x="1282700" y="3175"/>
                  </a:lnTo>
                  <a:lnTo>
                    <a:pt x="1270000" y="3175"/>
                  </a:lnTo>
                  <a:close/>
                  <a:moveTo>
                    <a:pt x="1295400" y="0"/>
                  </a:moveTo>
                  <a:lnTo>
                    <a:pt x="1308100" y="0"/>
                  </a:lnTo>
                  <a:lnTo>
                    <a:pt x="1308100" y="3175"/>
                  </a:lnTo>
                  <a:lnTo>
                    <a:pt x="1295400" y="3175"/>
                  </a:lnTo>
                  <a:close/>
                  <a:moveTo>
                    <a:pt x="1320800" y="0"/>
                  </a:moveTo>
                  <a:lnTo>
                    <a:pt x="1333500" y="0"/>
                  </a:lnTo>
                  <a:lnTo>
                    <a:pt x="1333500" y="3175"/>
                  </a:lnTo>
                  <a:lnTo>
                    <a:pt x="1320800" y="3175"/>
                  </a:lnTo>
                  <a:close/>
                  <a:moveTo>
                    <a:pt x="1346200" y="0"/>
                  </a:moveTo>
                  <a:lnTo>
                    <a:pt x="1358900" y="0"/>
                  </a:lnTo>
                  <a:lnTo>
                    <a:pt x="1358900" y="3175"/>
                  </a:lnTo>
                  <a:lnTo>
                    <a:pt x="1346200" y="3175"/>
                  </a:lnTo>
                  <a:close/>
                  <a:moveTo>
                    <a:pt x="1371600" y="0"/>
                  </a:moveTo>
                  <a:lnTo>
                    <a:pt x="1384300" y="0"/>
                  </a:lnTo>
                  <a:lnTo>
                    <a:pt x="1384300" y="3175"/>
                  </a:lnTo>
                  <a:lnTo>
                    <a:pt x="1371600" y="3175"/>
                  </a:lnTo>
                  <a:close/>
                  <a:moveTo>
                    <a:pt x="1397000" y="0"/>
                  </a:moveTo>
                  <a:lnTo>
                    <a:pt x="1409700" y="0"/>
                  </a:lnTo>
                  <a:lnTo>
                    <a:pt x="1409700" y="3175"/>
                  </a:lnTo>
                  <a:lnTo>
                    <a:pt x="1397000" y="3175"/>
                  </a:lnTo>
                  <a:close/>
                  <a:moveTo>
                    <a:pt x="1422400" y="0"/>
                  </a:moveTo>
                  <a:lnTo>
                    <a:pt x="1435100" y="0"/>
                  </a:lnTo>
                  <a:lnTo>
                    <a:pt x="1435100" y="3175"/>
                  </a:lnTo>
                  <a:lnTo>
                    <a:pt x="1422400" y="3175"/>
                  </a:lnTo>
                  <a:close/>
                  <a:moveTo>
                    <a:pt x="1447800" y="0"/>
                  </a:moveTo>
                  <a:lnTo>
                    <a:pt x="1460500" y="0"/>
                  </a:lnTo>
                  <a:lnTo>
                    <a:pt x="1460500" y="3175"/>
                  </a:lnTo>
                  <a:lnTo>
                    <a:pt x="1447800" y="3175"/>
                  </a:lnTo>
                  <a:close/>
                  <a:moveTo>
                    <a:pt x="1473200" y="0"/>
                  </a:moveTo>
                  <a:lnTo>
                    <a:pt x="1485900" y="0"/>
                  </a:lnTo>
                  <a:lnTo>
                    <a:pt x="1485900" y="3175"/>
                  </a:lnTo>
                  <a:lnTo>
                    <a:pt x="1473200" y="3175"/>
                  </a:lnTo>
                  <a:close/>
                  <a:moveTo>
                    <a:pt x="1498600" y="0"/>
                  </a:moveTo>
                  <a:lnTo>
                    <a:pt x="1511300" y="0"/>
                  </a:lnTo>
                  <a:lnTo>
                    <a:pt x="1511300" y="3175"/>
                  </a:lnTo>
                  <a:lnTo>
                    <a:pt x="1498600" y="3175"/>
                  </a:lnTo>
                  <a:close/>
                  <a:moveTo>
                    <a:pt x="1524000" y="0"/>
                  </a:moveTo>
                  <a:lnTo>
                    <a:pt x="1536700" y="0"/>
                  </a:lnTo>
                  <a:lnTo>
                    <a:pt x="1536700" y="3175"/>
                  </a:lnTo>
                  <a:lnTo>
                    <a:pt x="1524000" y="3175"/>
                  </a:lnTo>
                  <a:close/>
                  <a:moveTo>
                    <a:pt x="1549400" y="0"/>
                  </a:moveTo>
                  <a:lnTo>
                    <a:pt x="1562100" y="0"/>
                  </a:lnTo>
                  <a:lnTo>
                    <a:pt x="1562100" y="3175"/>
                  </a:lnTo>
                  <a:lnTo>
                    <a:pt x="1549400" y="3175"/>
                  </a:lnTo>
                  <a:close/>
                  <a:moveTo>
                    <a:pt x="1574800" y="0"/>
                  </a:moveTo>
                  <a:lnTo>
                    <a:pt x="1587500" y="0"/>
                  </a:lnTo>
                  <a:lnTo>
                    <a:pt x="1587500" y="3175"/>
                  </a:lnTo>
                  <a:lnTo>
                    <a:pt x="1574800" y="3175"/>
                  </a:lnTo>
                  <a:close/>
                  <a:moveTo>
                    <a:pt x="1600200" y="0"/>
                  </a:moveTo>
                  <a:lnTo>
                    <a:pt x="1612900" y="0"/>
                  </a:lnTo>
                  <a:lnTo>
                    <a:pt x="1612900" y="3175"/>
                  </a:lnTo>
                  <a:lnTo>
                    <a:pt x="1600200" y="3175"/>
                  </a:lnTo>
                  <a:close/>
                  <a:moveTo>
                    <a:pt x="1625600" y="0"/>
                  </a:moveTo>
                  <a:lnTo>
                    <a:pt x="1638300" y="0"/>
                  </a:lnTo>
                  <a:lnTo>
                    <a:pt x="1638300" y="3175"/>
                  </a:lnTo>
                  <a:lnTo>
                    <a:pt x="1625600" y="3175"/>
                  </a:lnTo>
                  <a:close/>
                  <a:moveTo>
                    <a:pt x="1651000" y="0"/>
                  </a:moveTo>
                  <a:lnTo>
                    <a:pt x="1663700" y="0"/>
                  </a:lnTo>
                  <a:lnTo>
                    <a:pt x="1663700" y="3175"/>
                  </a:lnTo>
                  <a:lnTo>
                    <a:pt x="1651000" y="3175"/>
                  </a:lnTo>
                  <a:close/>
                  <a:moveTo>
                    <a:pt x="1676400" y="0"/>
                  </a:moveTo>
                  <a:lnTo>
                    <a:pt x="1689100" y="0"/>
                  </a:lnTo>
                  <a:lnTo>
                    <a:pt x="1689100" y="3175"/>
                  </a:lnTo>
                  <a:lnTo>
                    <a:pt x="1676400" y="3175"/>
                  </a:lnTo>
                  <a:close/>
                  <a:moveTo>
                    <a:pt x="1701800" y="0"/>
                  </a:moveTo>
                  <a:lnTo>
                    <a:pt x="1714500" y="0"/>
                  </a:lnTo>
                  <a:lnTo>
                    <a:pt x="1714500" y="3175"/>
                  </a:lnTo>
                  <a:lnTo>
                    <a:pt x="1701800" y="3175"/>
                  </a:lnTo>
                  <a:close/>
                  <a:moveTo>
                    <a:pt x="1727200" y="0"/>
                  </a:moveTo>
                  <a:lnTo>
                    <a:pt x="1739900" y="0"/>
                  </a:lnTo>
                  <a:lnTo>
                    <a:pt x="1739900" y="3175"/>
                  </a:lnTo>
                  <a:lnTo>
                    <a:pt x="1727200" y="3175"/>
                  </a:lnTo>
                  <a:close/>
                  <a:moveTo>
                    <a:pt x="1752600" y="0"/>
                  </a:moveTo>
                  <a:lnTo>
                    <a:pt x="1765300" y="0"/>
                  </a:lnTo>
                  <a:lnTo>
                    <a:pt x="1765300" y="3175"/>
                  </a:lnTo>
                  <a:lnTo>
                    <a:pt x="1752600" y="3175"/>
                  </a:lnTo>
                  <a:close/>
                  <a:moveTo>
                    <a:pt x="1778000" y="0"/>
                  </a:moveTo>
                  <a:lnTo>
                    <a:pt x="1790700" y="0"/>
                  </a:lnTo>
                  <a:lnTo>
                    <a:pt x="1790700" y="3175"/>
                  </a:lnTo>
                  <a:lnTo>
                    <a:pt x="1778000" y="3175"/>
                  </a:lnTo>
                  <a:close/>
                  <a:moveTo>
                    <a:pt x="1803400" y="0"/>
                  </a:moveTo>
                  <a:lnTo>
                    <a:pt x="1816100" y="0"/>
                  </a:lnTo>
                  <a:lnTo>
                    <a:pt x="1816100" y="3175"/>
                  </a:lnTo>
                  <a:lnTo>
                    <a:pt x="1803400" y="3175"/>
                  </a:lnTo>
                  <a:close/>
                  <a:moveTo>
                    <a:pt x="1828800" y="0"/>
                  </a:moveTo>
                  <a:lnTo>
                    <a:pt x="1841500" y="0"/>
                  </a:lnTo>
                  <a:lnTo>
                    <a:pt x="1841500" y="3175"/>
                  </a:lnTo>
                  <a:lnTo>
                    <a:pt x="1828800" y="3175"/>
                  </a:lnTo>
                  <a:close/>
                  <a:moveTo>
                    <a:pt x="1854200" y="0"/>
                  </a:moveTo>
                  <a:lnTo>
                    <a:pt x="1866900" y="0"/>
                  </a:lnTo>
                  <a:lnTo>
                    <a:pt x="1866900" y="3175"/>
                  </a:lnTo>
                  <a:lnTo>
                    <a:pt x="1854200" y="3175"/>
                  </a:lnTo>
                  <a:close/>
                  <a:moveTo>
                    <a:pt x="1879600" y="0"/>
                  </a:moveTo>
                  <a:lnTo>
                    <a:pt x="1892300" y="0"/>
                  </a:lnTo>
                  <a:lnTo>
                    <a:pt x="1892300" y="3175"/>
                  </a:lnTo>
                  <a:lnTo>
                    <a:pt x="1879600" y="3175"/>
                  </a:lnTo>
                  <a:close/>
                  <a:moveTo>
                    <a:pt x="1905000" y="0"/>
                  </a:moveTo>
                  <a:lnTo>
                    <a:pt x="1917700" y="0"/>
                  </a:lnTo>
                  <a:lnTo>
                    <a:pt x="1917700" y="3175"/>
                  </a:lnTo>
                  <a:lnTo>
                    <a:pt x="1905000" y="3175"/>
                  </a:lnTo>
                  <a:close/>
                  <a:moveTo>
                    <a:pt x="1930400" y="0"/>
                  </a:moveTo>
                  <a:lnTo>
                    <a:pt x="1943100" y="0"/>
                  </a:lnTo>
                  <a:lnTo>
                    <a:pt x="1943100" y="3175"/>
                  </a:lnTo>
                  <a:lnTo>
                    <a:pt x="1930400" y="3175"/>
                  </a:lnTo>
                  <a:close/>
                  <a:moveTo>
                    <a:pt x="1955800" y="0"/>
                  </a:moveTo>
                  <a:lnTo>
                    <a:pt x="1968500" y="0"/>
                  </a:lnTo>
                  <a:lnTo>
                    <a:pt x="1968500" y="3175"/>
                  </a:lnTo>
                  <a:lnTo>
                    <a:pt x="1955800" y="3175"/>
                  </a:lnTo>
                  <a:close/>
                  <a:moveTo>
                    <a:pt x="1981200" y="0"/>
                  </a:moveTo>
                  <a:lnTo>
                    <a:pt x="1993900" y="0"/>
                  </a:lnTo>
                  <a:lnTo>
                    <a:pt x="1993900" y="3175"/>
                  </a:lnTo>
                  <a:lnTo>
                    <a:pt x="1981200" y="3175"/>
                  </a:lnTo>
                  <a:close/>
                  <a:moveTo>
                    <a:pt x="2006600" y="0"/>
                  </a:moveTo>
                  <a:lnTo>
                    <a:pt x="2019300" y="0"/>
                  </a:lnTo>
                  <a:lnTo>
                    <a:pt x="2019300" y="3175"/>
                  </a:lnTo>
                  <a:lnTo>
                    <a:pt x="2006600" y="3175"/>
                  </a:lnTo>
                  <a:close/>
                  <a:moveTo>
                    <a:pt x="2032000" y="0"/>
                  </a:moveTo>
                  <a:lnTo>
                    <a:pt x="2044700" y="0"/>
                  </a:lnTo>
                  <a:lnTo>
                    <a:pt x="2044700" y="3175"/>
                  </a:lnTo>
                  <a:lnTo>
                    <a:pt x="2032000" y="3175"/>
                  </a:lnTo>
                  <a:close/>
                  <a:moveTo>
                    <a:pt x="2057400" y="0"/>
                  </a:moveTo>
                  <a:lnTo>
                    <a:pt x="2070100" y="0"/>
                  </a:lnTo>
                  <a:lnTo>
                    <a:pt x="2070100" y="3175"/>
                  </a:lnTo>
                  <a:lnTo>
                    <a:pt x="2057400" y="3175"/>
                  </a:lnTo>
                  <a:close/>
                  <a:moveTo>
                    <a:pt x="2082800" y="0"/>
                  </a:moveTo>
                  <a:lnTo>
                    <a:pt x="2095500" y="0"/>
                  </a:lnTo>
                  <a:lnTo>
                    <a:pt x="2095500" y="3175"/>
                  </a:lnTo>
                  <a:lnTo>
                    <a:pt x="2082800" y="3175"/>
                  </a:lnTo>
                  <a:close/>
                  <a:moveTo>
                    <a:pt x="2108200" y="0"/>
                  </a:moveTo>
                  <a:lnTo>
                    <a:pt x="2120900" y="0"/>
                  </a:lnTo>
                  <a:lnTo>
                    <a:pt x="2120900" y="3175"/>
                  </a:lnTo>
                  <a:lnTo>
                    <a:pt x="2108200" y="3175"/>
                  </a:lnTo>
                  <a:close/>
                  <a:moveTo>
                    <a:pt x="2133600" y="0"/>
                  </a:moveTo>
                  <a:lnTo>
                    <a:pt x="2146300" y="0"/>
                  </a:lnTo>
                  <a:lnTo>
                    <a:pt x="2146300" y="3175"/>
                  </a:lnTo>
                  <a:lnTo>
                    <a:pt x="2133600" y="3175"/>
                  </a:lnTo>
                  <a:close/>
                  <a:moveTo>
                    <a:pt x="2159000" y="0"/>
                  </a:moveTo>
                  <a:lnTo>
                    <a:pt x="2171700" y="0"/>
                  </a:lnTo>
                  <a:lnTo>
                    <a:pt x="2171700" y="3175"/>
                  </a:lnTo>
                  <a:lnTo>
                    <a:pt x="2159000" y="3175"/>
                  </a:lnTo>
                  <a:close/>
                  <a:moveTo>
                    <a:pt x="2184400" y="0"/>
                  </a:moveTo>
                  <a:lnTo>
                    <a:pt x="2197100" y="0"/>
                  </a:lnTo>
                  <a:lnTo>
                    <a:pt x="2197100" y="3175"/>
                  </a:lnTo>
                  <a:lnTo>
                    <a:pt x="2184400" y="3175"/>
                  </a:lnTo>
                  <a:close/>
                  <a:moveTo>
                    <a:pt x="2209800" y="0"/>
                  </a:moveTo>
                  <a:lnTo>
                    <a:pt x="2222500" y="0"/>
                  </a:lnTo>
                  <a:lnTo>
                    <a:pt x="2222500" y="3175"/>
                  </a:lnTo>
                  <a:lnTo>
                    <a:pt x="2209800" y="3175"/>
                  </a:lnTo>
                  <a:close/>
                  <a:moveTo>
                    <a:pt x="2235200" y="0"/>
                  </a:moveTo>
                  <a:lnTo>
                    <a:pt x="2247900" y="0"/>
                  </a:lnTo>
                  <a:lnTo>
                    <a:pt x="2247900" y="3175"/>
                  </a:lnTo>
                  <a:lnTo>
                    <a:pt x="2235200" y="3175"/>
                  </a:lnTo>
                  <a:close/>
                  <a:moveTo>
                    <a:pt x="2260600" y="0"/>
                  </a:moveTo>
                  <a:lnTo>
                    <a:pt x="2272538" y="0"/>
                  </a:lnTo>
                  <a:lnTo>
                    <a:pt x="2272538" y="3175"/>
                  </a:lnTo>
                  <a:lnTo>
                    <a:pt x="2260600" y="3175"/>
                  </a:lnTo>
                  <a:close/>
                  <a:moveTo>
                    <a:pt x="0" y="0"/>
                  </a:moveTo>
                  <a:lnTo>
                    <a:pt x="12700" y="0"/>
                  </a:lnTo>
                  <a:lnTo>
                    <a:pt x="12700" y="3175"/>
                  </a:lnTo>
                  <a:lnTo>
                    <a:pt x="0" y="3175"/>
                  </a:lnTo>
                  <a:close/>
                </a:path>
              </a:pathLst>
            </a:custGeom>
            <a:solidFill>
              <a:srgbClr val="000000"/>
            </a:solidFill>
          </p:spPr>
        </p:sp>
      </p:grpSp>
      <p:sp>
        <p:nvSpPr>
          <p:cNvPr name="Freeform 66" id="66"/>
          <p:cNvSpPr/>
          <p:nvPr/>
        </p:nvSpPr>
        <p:spPr>
          <a:xfrm flipH="false" flipV="false" rot="0">
            <a:off x="11303994" y="4590002"/>
            <a:ext cx="1944005" cy="2055933"/>
          </a:xfrm>
          <a:custGeom>
            <a:avLst/>
            <a:gdLst/>
            <a:ahLst/>
            <a:cxnLst/>
            <a:rect r="r" b="b" t="t" l="l"/>
            <a:pathLst>
              <a:path h="2055933" w="1944005">
                <a:moveTo>
                  <a:pt x="0" y="0"/>
                </a:moveTo>
                <a:lnTo>
                  <a:pt x="1944005" y="0"/>
                </a:lnTo>
                <a:lnTo>
                  <a:pt x="1944005" y="2055933"/>
                </a:lnTo>
                <a:lnTo>
                  <a:pt x="0" y="2055933"/>
                </a:lnTo>
                <a:lnTo>
                  <a:pt x="0" y="0"/>
                </a:lnTo>
                <a:close/>
              </a:path>
            </a:pathLst>
          </a:custGeom>
          <a:blipFill>
            <a:blip r:embed="rId12"/>
            <a:stretch>
              <a:fillRect l="-657" t="0" r="-658" b="0"/>
            </a:stretch>
          </a:blipFill>
        </p:spPr>
      </p:sp>
      <p:sp>
        <p:nvSpPr>
          <p:cNvPr name="Freeform 67" id="67"/>
          <p:cNvSpPr/>
          <p:nvPr/>
        </p:nvSpPr>
        <p:spPr>
          <a:xfrm flipH="false" flipV="false" rot="0">
            <a:off x="14198803" y="5458492"/>
            <a:ext cx="603875" cy="486175"/>
          </a:xfrm>
          <a:custGeom>
            <a:avLst/>
            <a:gdLst/>
            <a:ahLst/>
            <a:cxnLst/>
            <a:rect r="r" b="b" t="t" l="l"/>
            <a:pathLst>
              <a:path h="486175" w="603875">
                <a:moveTo>
                  <a:pt x="0" y="0"/>
                </a:moveTo>
                <a:lnTo>
                  <a:pt x="603876" y="0"/>
                </a:lnTo>
                <a:lnTo>
                  <a:pt x="603876" y="486175"/>
                </a:lnTo>
                <a:lnTo>
                  <a:pt x="0" y="486175"/>
                </a:lnTo>
                <a:lnTo>
                  <a:pt x="0" y="0"/>
                </a:lnTo>
                <a:close/>
              </a:path>
            </a:pathLst>
          </a:custGeom>
          <a:blipFill>
            <a:blip r:embed="rId13"/>
            <a:stretch>
              <a:fillRect l="0" t="0" r="0" b="0"/>
            </a:stretch>
          </a:blipFill>
        </p:spPr>
      </p:sp>
      <p:sp>
        <p:nvSpPr>
          <p:cNvPr name="Freeform 68" id="68"/>
          <p:cNvSpPr/>
          <p:nvPr/>
        </p:nvSpPr>
        <p:spPr>
          <a:xfrm flipH="false" flipV="false" rot="0">
            <a:off x="15624124" y="5470493"/>
            <a:ext cx="604676" cy="462143"/>
          </a:xfrm>
          <a:custGeom>
            <a:avLst/>
            <a:gdLst/>
            <a:ahLst/>
            <a:cxnLst/>
            <a:rect r="r" b="b" t="t" l="l"/>
            <a:pathLst>
              <a:path h="462143" w="604676">
                <a:moveTo>
                  <a:pt x="0" y="0"/>
                </a:moveTo>
                <a:lnTo>
                  <a:pt x="604676" y="0"/>
                </a:lnTo>
                <a:lnTo>
                  <a:pt x="604676" y="462144"/>
                </a:lnTo>
                <a:lnTo>
                  <a:pt x="0" y="462144"/>
                </a:lnTo>
                <a:lnTo>
                  <a:pt x="0" y="0"/>
                </a:lnTo>
                <a:close/>
              </a:path>
            </a:pathLst>
          </a:custGeom>
          <a:blipFill>
            <a:blip r:embed="rId14"/>
            <a:stretch>
              <a:fillRect l="0" t="0" r="0" b="0"/>
            </a:stretch>
          </a:blipFill>
        </p:spPr>
      </p:sp>
      <p:sp>
        <p:nvSpPr>
          <p:cNvPr name="Freeform 69" id="69"/>
          <p:cNvSpPr/>
          <p:nvPr/>
        </p:nvSpPr>
        <p:spPr>
          <a:xfrm flipH="false" flipV="false" rot="0">
            <a:off x="17683201" y="5445690"/>
            <a:ext cx="669598" cy="511769"/>
          </a:xfrm>
          <a:custGeom>
            <a:avLst/>
            <a:gdLst/>
            <a:ahLst/>
            <a:cxnLst/>
            <a:rect r="r" b="b" t="t" l="l"/>
            <a:pathLst>
              <a:path h="511769" w="669598">
                <a:moveTo>
                  <a:pt x="0" y="0"/>
                </a:moveTo>
                <a:lnTo>
                  <a:pt x="669598" y="0"/>
                </a:lnTo>
                <a:lnTo>
                  <a:pt x="669598" y="511769"/>
                </a:lnTo>
                <a:lnTo>
                  <a:pt x="0" y="511769"/>
                </a:lnTo>
                <a:lnTo>
                  <a:pt x="0" y="0"/>
                </a:lnTo>
                <a:close/>
              </a:path>
            </a:pathLst>
          </a:custGeom>
          <a:blipFill>
            <a:blip r:embed="rId15"/>
            <a:stretch>
              <a:fillRect l="0" t="0" r="0" b="0"/>
            </a:stretch>
          </a:blipFill>
        </p:spPr>
      </p:sp>
      <p:grpSp>
        <p:nvGrpSpPr>
          <p:cNvPr name="Group 70" id="70"/>
          <p:cNvGrpSpPr>
            <a:grpSpLocks noChangeAspect="true"/>
          </p:cNvGrpSpPr>
          <p:nvPr/>
        </p:nvGrpSpPr>
        <p:grpSpPr>
          <a:xfrm rot="0">
            <a:off x="13680005" y="2987440"/>
            <a:ext cx="2267988" cy="158391"/>
            <a:chOff x="0" y="0"/>
            <a:chExt cx="2267991" cy="158394"/>
          </a:xfrm>
        </p:grpSpPr>
        <p:sp>
          <p:nvSpPr>
            <p:cNvPr name="Freeform 71" id="71"/>
            <p:cNvSpPr/>
            <p:nvPr/>
          </p:nvSpPr>
          <p:spPr>
            <a:xfrm flipH="false" flipV="false" rot="0">
              <a:off x="0" y="0"/>
              <a:ext cx="2268093" cy="158496"/>
            </a:xfrm>
            <a:custGeom>
              <a:avLst/>
              <a:gdLst/>
              <a:ahLst/>
              <a:cxnLst/>
              <a:rect r="r" b="b" t="t" l="l"/>
              <a:pathLst>
                <a:path h="158496" w="2268093">
                  <a:moveTo>
                    <a:pt x="18034" y="0"/>
                  </a:moveTo>
                  <a:cubicBezTo>
                    <a:pt x="8001" y="0"/>
                    <a:pt x="0" y="8001"/>
                    <a:pt x="0" y="18034"/>
                  </a:cubicBezTo>
                  <a:lnTo>
                    <a:pt x="0" y="140462"/>
                  </a:lnTo>
                  <a:cubicBezTo>
                    <a:pt x="0" y="150368"/>
                    <a:pt x="8001" y="158496"/>
                    <a:pt x="18034" y="158496"/>
                  </a:cubicBezTo>
                  <a:lnTo>
                    <a:pt x="2250059" y="158496"/>
                  </a:lnTo>
                  <a:cubicBezTo>
                    <a:pt x="2259965" y="158496"/>
                    <a:pt x="2268093" y="150495"/>
                    <a:pt x="2268093" y="140462"/>
                  </a:cubicBezTo>
                  <a:lnTo>
                    <a:pt x="2268093" y="18034"/>
                  </a:lnTo>
                  <a:cubicBezTo>
                    <a:pt x="2268093" y="8128"/>
                    <a:pt x="2260092" y="0"/>
                    <a:pt x="2250059" y="0"/>
                  </a:cubicBezTo>
                  <a:close/>
                </a:path>
              </a:pathLst>
            </a:custGeom>
            <a:solidFill>
              <a:srgbClr val="00A0E9"/>
            </a:solidFill>
          </p:spPr>
        </p:sp>
      </p:grpSp>
      <p:grpSp>
        <p:nvGrpSpPr>
          <p:cNvPr name="Group 72" id="72"/>
          <p:cNvGrpSpPr>
            <a:grpSpLocks noChangeAspect="true"/>
          </p:cNvGrpSpPr>
          <p:nvPr/>
        </p:nvGrpSpPr>
        <p:grpSpPr>
          <a:xfrm rot="0">
            <a:off x="14932800" y="5094008"/>
            <a:ext cx="590398" cy="187195"/>
            <a:chOff x="0" y="0"/>
            <a:chExt cx="590398" cy="187198"/>
          </a:xfrm>
        </p:grpSpPr>
        <p:sp>
          <p:nvSpPr>
            <p:cNvPr name="Freeform 73" id="73"/>
            <p:cNvSpPr/>
            <p:nvPr/>
          </p:nvSpPr>
          <p:spPr>
            <a:xfrm flipH="false" flipV="false" rot="0">
              <a:off x="0" y="0"/>
              <a:ext cx="590423" cy="187198"/>
            </a:xfrm>
            <a:custGeom>
              <a:avLst/>
              <a:gdLst/>
              <a:ahLst/>
              <a:cxnLst/>
              <a:rect r="r" b="b" t="t" l="l"/>
              <a:pathLst>
                <a:path h="187198" w="590423">
                  <a:moveTo>
                    <a:pt x="0" y="187198"/>
                  </a:moveTo>
                  <a:lnTo>
                    <a:pt x="590423" y="187198"/>
                  </a:lnTo>
                  <a:lnTo>
                    <a:pt x="590423" y="0"/>
                  </a:lnTo>
                  <a:lnTo>
                    <a:pt x="0" y="0"/>
                  </a:lnTo>
                  <a:close/>
                </a:path>
              </a:pathLst>
            </a:custGeom>
            <a:solidFill>
              <a:srgbClr val="FFFFFF"/>
            </a:solidFill>
          </p:spPr>
        </p:sp>
      </p:grpSp>
      <p:grpSp>
        <p:nvGrpSpPr>
          <p:cNvPr name="Group 74" id="74"/>
          <p:cNvGrpSpPr>
            <a:grpSpLocks noChangeAspect="true"/>
          </p:cNvGrpSpPr>
          <p:nvPr/>
        </p:nvGrpSpPr>
        <p:grpSpPr>
          <a:xfrm rot="0">
            <a:off x="16128006" y="2987440"/>
            <a:ext cx="2267988" cy="158391"/>
            <a:chOff x="0" y="0"/>
            <a:chExt cx="2267991" cy="158394"/>
          </a:xfrm>
        </p:grpSpPr>
        <p:sp>
          <p:nvSpPr>
            <p:cNvPr name="Freeform 75" id="75"/>
            <p:cNvSpPr/>
            <p:nvPr/>
          </p:nvSpPr>
          <p:spPr>
            <a:xfrm flipH="false" flipV="false" rot="0">
              <a:off x="0" y="0"/>
              <a:ext cx="2268093" cy="158496"/>
            </a:xfrm>
            <a:custGeom>
              <a:avLst/>
              <a:gdLst/>
              <a:ahLst/>
              <a:cxnLst/>
              <a:rect r="r" b="b" t="t" l="l"/>
              <a:pathLst>
                <a:path h="158496" w="2268093">
                  <a:moveTo>
                    <a:pt x="18034" y="0"/>
                  </a:moveTo>
                  <a:cubicBezTo>
                    <a:pt x="8001" y="0"/>
                    <a:pt x="0" y="8001"/>
                    <a:pt x="0" y="18034"/>
                  </a:cubicBezTo>
                  <a:lnTo>
                    <a:pt x="0" y="140462"/>
                  </a:lnTo>
                  <a:cubicBezTo>
                    <a:pt x="0" y="150368"/>
                    <a:pt x="8001" y="158496"/>
                    <a:pt x="18034" y="158496"/>
                  </a:cubicBezTo>
                  <a:lnTo>
                    <a:pt x="2250059" y="158496"/>
                  </a:lnTo>
                  <a:cubicBezTo>
                    <a:pt x="2259965" y="158496"/>
                    <a:pt x="2268093" y="150495"/>
                    <a:pt x="2268093" y="140462"/>
                  </a:cubicBezTo>
                  <a:lnTo>
                    <a:pt x="2268093" y="18034"/>
                  </a:lnTo>
                  <a:cubicBezTo>
                    <a:pt x="2268093" y="8128"/>
                    <a:pt x="2260092" y="0"/>
                    <a:pt x="2250059" y="0"/>
                  </a:cubicBezTo>
                  <a:close/>
                </a:path>
              </a:pathLst>
            </a:custGeom>
            <a:solidFill>
              <a:srgbClr val="00A0E9"/>
            </a:solidFill>
          </p:spPr>
        </p:sp>
      </p:grpSp>
      <p:grpSp>
        <p:nvGrpSpPr>
          <p:cNvPr name="Group 76" id="76"/>
          <p:cNvGrpSpPr>
            <a:grpSpLocks noChangeAspect="true"/>
          </p:cNvGrpSpPr>
          <p:nvPr/>
        </p:nvGrpSpPr>
        <p:grpSpPr>
          <a:xfrm rot="0">
            <a:off x="17639995" y="5094008"/>
            <a:ext cx="756009" cy="187195"/>
            <a:chOff x="0" y="0"/>
            <a:chExt cx="756006" cy="187198"/>
          </a:xfrm>
        </p:grpSpPr>
        <p:sp>
          <p:nvSpPr>
            <p:cNvPr name="Freeform 77" id="77"/>
            <p:cNvSpPr/>
            <p:nvPr/>
          </p:nvSpPr>
          <p:spPr>
            <a:xfrm flipH="false" flipV="false" rot="0">
              <a:off x="0" y="0"/>
              <a:ext cx="756031" cy="187198"/>
            </a:xfrm>
            <a:custGeom>
              <a:avLst/>
              <a:gdLst/>
              <a:ahLst/>
              <a:cxnLst/>
              <a:rect r="r" b="b" t="t" l="l"/>
              <a:pathLst>
                <a:path h="187198" w="756031">
                  <a:moveTo>
                    <a:pt x="0" y="187198"/>
                  </a:moveTo>
                  <a:lnTo>
                    <a:pt x="756031" y="187198"/>
                  </a:lnTo>
                  <a:lnTo>
                    <a:pt x="756031" y="0"/>
                  </a:lnTo>
                  <a:lnTo>
                    <a:pt x="0" y="0"/>
                  </a:lnTo>
                  <a:close/>
                </a:path>
              </a:pathLst>
            </a:custGeom>
            <a:solidFill>
              <a:srgbClr val="FFFFFF"/>
            </a:solidFill>
          </p:spPr>
        </p:sp>
      </p:grpSp>
      <p:grpSp>
        <p:nvGrpSpPr>
          <p:cNvPr name="Group 78" id="78"/>
          <p:cNvGrpSpPr>
            <a:grpSpLocks noChangeAspect="true"/>
          </p:cNvGrpSpPr>
          <p:nvPr/>
        </p:nvGrpSpPr>
        <p:grpSpPr>
          <a:xfrm rot="0">
            <a:off x="18576007" y="2987440"/>
            <a:ext cx="2267988" cy="158391"/>
            <a:chOff x="0" y="0"/>
            <a:chExt cx="2267991" cy="158394"/>
          </a:xfrm>
        </p:grpSpPr>
        <p:sp>
          <p:nvSpPr>
            <p:cNvPr name="Freeform 79" id="79"/>
            <p:cNvSpPr/>
            <p:nvPr/>
          </p:nvSpPr>
          <p:spPr>
            <a:xfrm flipH="false" flipV="false" rot="0">
              <a:off x="0" y="0"/>
              <a:ext cx="2268093" cy="158496"/>
            </a:xfrm>
            <a:custGeom>
              <a:avLst/>
              <a:gdLst/>
              <a:ahLst/>
              <a:cxnLst/>
              <a:rect r="r" b="b" t="t" l="l"/>
              <a:pathLst>
                <a:path h="158496" w="2268093">
                  <a:moveTo>
                    <a:pt x="18034" y="0"/>
                  </a:moveTo>
                  <a:cubicBezTo>
                    <a:pt x="8001" y="0"/>
                    <a:pt x="0" y="8001"/>
                    <a:pt x="0" y="18034"/>
                  </a:cubicBezTo>
                  <a:lnTo>
                    <a:pt x="0" y="140462"/>
                  </a:lnTo>
                  <a:cubicBezTo>
                    <a:pt x="0" y="150368"/>
                    <a:pt x="8001" y="158496"/>
                    <a:pt x="18034" y="158496"/>
                  </a:cubicBezTo>
                  <a:lnTo>
                    <a:pt x="2250059" y="158496"/>
                  </a:lnTo>
                  <a:cubicBezTo>
                    <a:pt x="2259965" y="158496"/>
                    <a:pt x="2268093" y="150495"/>
                    <a:pt x="2268093" y="140462"/>
                  </a:cubicBezTo>
                  <a:lnTo>
                    <a:pt x="2268093" y="18034"/>
                  </a:lnTo>
                  <a:cubicBezTo>
                    <a:pt x="2268093" y="8128"/>
                    <a:pt x="2260092" y="0"/>
                    <a:pt x="2250059" y="0"/>
                  </a:cubicBezTo>
                  <a:close/>
                </a:path>
              </a:pathLst>
            </a:custGeom>
            <a:solidFill>
              <a:srgbClr val="00A0E9"/>
            </a:solidFill>
          </p:spPr>
        </p:sp>
      </p:grpSp>
      <p:sp>
        <p:nvSpPr>
          <p:cNvPr name="TextBox 80" id="80"/>
          <p:cNvSpPr txBox="true"/>
          <p:nvPr/>
        </p:nvSpPr>
        <p:spPr>
          <a:xfrm rot="0">
            <a:off x="540001" y="6869830"/>
            <a:ext cx="700230" cy="108680"/>
          </a:xfrm>
          <a:prstGeom prst="rect">
            <a:avLst/>
          </a:prstGeom>
        </p:spPr>
        <p:txBody>
          <a:bodyPr anchor="t" rtlCol="false" tIns="0" lIns="0" bIns="0" rIns="0">
            <a:spAutoFit/>
          </a:bodyPr>
          <a:lstStyle/>
          <a:p>
            <a:pPr algn="l">
              <a:lnSpc>
                <a:spcPts val="839"/>
              </a:lnSpc>
            </a:pPr>
            <a:r>
              <a:rPr lang="en-US" sz="600">
                <a:solidFill>
                  <a:srgbClr val="3E3A39"/>
                </a:solidFill>
                <a:latin typeface="Nanum Square"/>
                <a:ea typeface="Nanum Square"/>
                <a:cs typeface="Nanum Square"/>
                <a:sym typeface="Nanum Square"/>
              </a:rPr>
              <a:t>www.medicalsnj.com</a:t>
            </a:r>
          </a:p>
        </p:txBody>
      </p:sp>
      <p:sp>
        <p:nvSpPr>
          <p:cNvPr name="TextBox 81" id="81"/>
          <p:cNvSpPr txBox="true"/>
          <p:nvPr/>
        </p:nvSpPr>
        <p:spPr>
          <a:xfrm rot="0">
            <a:off x="540001" y="569843"/>
            <a:ext cx="1712138" cy="108680"/>
          </a:xfrm>
          <a:prstGeom prst="rect">
            <a:avLst/>
          </a:prstGeom>
        </p:spPr>
        <p:txBody>
          <a:bodyPr anchor="t" rtlCol="false" tIns="0" lIns="0" bIns="0" rIns="0">
            <a:spAutoFit/>
          </a:bodyPr>
          <a:lstStyle/>
          <a:p>
            <a:pPr algn="l">
              <a:lnSpc>
                <a:spcPts val="839"/>
              </a:lnSpc>
            </a:pPr>
            <a:r>
              <a:rPr lang="en-US" sz="600">
                <a:solidFill>
                  <a:srgbClr val="3E3A39"/>
                </a:solidFill>
                <a:latin typeface="Nanum Square"/>
                <a:ea typeface="Nanum Square"/>
                <a:cs typeface="Nanum Square"/>
                <a:sym typeface="Nanum Square"/>
              </a:rPr>
              <a:t>SNJ is here for ‘Healthier Life and Better Tomorrow’</a:t>
            </a:r>
          </a:p>
        </p:txBody>
      </p:sp>
      <p:sp>
        <p:nvSpPr>
          <p:cNvPr name="TextBox 82" id="82"/>
          <p:cNvSpPr txBox="true"/>
          <p:nvPr/>
        </p:nvSpPr>
        <p:spPr>
          <a:xfrm rot="0">
            <a:off x="10063505" y="6869830"/>
            <a:ext cx="90259" cy="108680"/>
          </a:xfrm>
          <a:prstGeom prst="rect">
            <a:avLst/>
          </a:prstGeom>
        </p:spPr>
        <p:txBody>
          <a:bodyPr anchor="t" rtlCol="false" tIns="0" lIns="0" bIns="0" rIns="0">
            <a:spAutoFit/>
          </a:bodyPr>
          <a:lstStyle/>
          <a:p>
            <a:pPr algn="l">
              <a:lnSpc>
                <a:spcPts val="839"/>
              </a:lnSpc>
            </a:pPr>
            <a:r>
              <a:rPr lang="en-US" sz="600">
                <a:solidFill>
                  <a:srgbClr val="3E3A39"/>
                </a:solidFill>
                <a:latin typeface="Nanum Square"/>
                <a:ea typeface="Nanum Square"/>
                <a:cs typeface="Nanum Square"/>
                <a:sym typeface="Nanum Square"/>
              </a:rPr>
              <a:t>15</a:t>
            </a:r>
          </a:p>
        </p:txBody>
      </p:sp>
      <p:sp>
        <p:nvSpPr>
          <p:cNvPr name="TextBox 83" id="83"/>
          <p:cNvSpPr txBox="true"/>
          <p:nvPr/>
        </p:nvSpPr>
        <p:spPr>
          <a:xfrm rot="0">
            <a:off x="7255840" y="569843"/>
            <a:ext cx="2954160" cy="108680"/>
          </a:xfrm>
          <a:prstGeom prst="rect">
            <a:avLst/>
          </a:prstGeom>
        </p:spPr>
        <p:txBody>
          <a:bodyPr anchor="t" rtlCol="false" tIns="0" lIns="0" bIns="0" rIns="0">
            <a:spAutoFit/>
          </a:bodyPr>
          <a:lstStyle/>
          <a:p>
            <a:pPr algn="l">
              <a:lnSpc>
                <a:spcPts val="839"/>
              </a:lnSpc>
            </a:pPr>
            <a:r>
              <a:rPr lang="en-US" sz="600">
                <a:solidFill>
                  <a:srgbClr val="3E3A39"/>
                </a:solidFill>
                <a:latin typeface="Nanum Square"/>
                <a:ea typeface="Nanum Square"/>
                <a:cs typeface="Nanum Square"/>
                <a:sym typeface="Nanum Square"/>
              </a:rPr>
              <a:t>We will make healthier life and better tomorrow with our medical and aesthetic solutions</a:t>
            </a:r>
          </a:p>
        </p:txBody>
      </p:sp>
      <p:sp>
        <p:nvSpPr>
          <p:cNvPr name="TextBox 84" id="84"/>
          <p:cNvSpPr txBox="true"/>
          <p:nvPr/>
        </p:nvSpPr>
        <p:spPr>
          <a:xfrm rot="0">
            <a:off x="11232004" y="6869830"/>
            <a:ext cx="700230" cy="108680"/>
          </a:xfrm>
          <a:prstGeom prst="rect">
            <a:avLst/>
          </a:prstGeom>
        </p:spPr>
        <p:txBody>
          <a:bodyPr anchor="t" rtlCol="false" tIns="0" lIns="0" bIns="0" rIns="0">
            <a:spAutoFit/>
          </a:bodyPr>
          <a:lstStyle/>
          <a:p>
            <a:pPr algn="l">
              <a:lnSpc>
                <a:spcPts val="839"/>
              </a:lnSpc>
            </a:pPr>
            <a:r>
              <a:rPr lang="en-US" sz="600">
                <a:solidFill>
                  <a:srgbClr val="3E3A39"/>
                </a:solidFill>
                <a:latin typeface="Nanum Square"/>
                <a:ea typeface="Nanum Square"/>
                <a:cs typeface="Nanum Square"/>
                <a:sym typeface="Nanum Square"/>
              </a:rPr>
              <a:t>www.medicalsnj.com</a:t>
            </a:r>
          </a:p>
        </p:txBody>
      </p:sp>
      <p:sp>
        <p:nvSpPr>
          <p:cNvPr name="TextBox 85" id="85"/>
          <p:cNvSpPr txBox="true"/>
          <p:nvPr/>
        </p:nvSpPr>
        <p:spPr>
          <a:xfrm rot="0">
            <a:off x="11232004" y="569843"/>
            <a:ext cx="1712128" cy="108680"/>
          </a:xfrm>
          <a:prstGeom prst="rect">
            <a:avLst/>
          </a:prstGeom>
        </p:spPr>
        <p:txBody>
          <a:bodyPr anchor="t" rtlCol="false" tIns="0" lIns="0" bIns="0" rIns="0">
            <a:spAutoFit/>
          </a:bodyPr>
          <a:lstStyle/>
          <a:p>
            <a:pPr algn="l">
              <a:lnSpc>
                <a:spcPts val="839"/>
              </a:lnSpc>
            </a:pPr>
            <a:r>
              <a:rPr lang="en-US" sz="600">
                <a:solidFill>
                  <a:srgbClr val="3E3A39"/>
                </a:solidFill>
                <a:latin typeface="Nanum Square"/>
                <a:ea typeface="Nanum Square"/>
                <a:cs typeface="Nanum Square"/>
                <a:sym typeface="Nanum Square"/>
              </a:rPr>
              <a:t>SNJ is here for ‘Healthier Life and Better Tomorrow’</a:t>
            </a:r>
          </a:p>
        </p:txBody>
      </p:sp>
      <p:sp>
        <p:nvSpPr>
          <p:cNvPr name="TextBox 86" id="86"/>
          <p:cNvSpPr txBox="true"/>
          <p:nvPr/>
        </p:nvSpPr>
        <p:spPr>
          <a:xfrm rot="0">
            <a:off x="20755508" y="6869830"/>
            <a:ext cx="90259" cy="108680"/>
          </a:xfrm>
          <a:prstGeom prst="rect">
            <a:avLst/>
          </a:prstGeom>
        </p:spPr>
        <p:txBody>
          <a:bodyPr anchor="t" rtlCol="false" tIns="0" lIns="0" bIns="0" rIns="0">
            <a:spAutoFit/>
          </a:bodyPr>
          <a:lstStyle/>
          <a:p>
            <a:pPr algn="l">
              <a:lnSpc>
                <a:spcPts val="839"/>
              </a:lnSpc>
            </a:pPr>
            <a:r>
              <a:rPr lang="en-US" sz="600">
                <a:solidFill>
                  <a:srgbClr val="3E3A39"/>
                </a:solidFill>
                <a:latin typeface="Nanum Square"/>
                <a:ea typeface="Nanum Square"/>
                <a:cs typeface="Nanum Square"/>
                <a:sym typeface="Nanum Square"/>
              </a:rPr>
              <a:t>16</a:t>
            </a:r>
          </a:p>
        </p:txBody>
      </p:sp>
      <p:sp>
        <p:nvSpPr>
          <p:cNvPr name="TextBox 87" id="87"/>
          <p:cNvSpPr txBox="true"/>
          <p:nvPr/>
        </p:nvSpPr>
        <p:spPr>
          <a:xfrm rot="0">
            <a:off x="17947834" y="569843"/>
            <a:ext cx="2954179" cy="108680"/>
          </a:xfrm>
          <a:prstGeom prst="rect">
            <a:avLst/>
          </a:prstGeom>
        </p:spPr>
        <p:txBody>
          <a:bodyPr anchor="t" rtlCol="false" tIns="0" lIns="0" bIns="0" rIns="0">
            <a:spAutoFit/>
          </a:bodyPr>
          <a:lstStyle/>
          <a:p>
            <a:pPr algn="l">
              <a:lnSpc>
                <a:spcPts val="839"/>
              </a:lnSpc>
            </a:pPr>
            <a:r>
              <a:rPr lang="en-US" sz="600">
                <a:solidFill>
                  <a:srgbClr val="3E3A39"/>
                </a:solidFill>
                <a:latin typeface="Nanum Square"/>
                <a:ea typeface="Nanum Square"/>
                <a:cs typeface="Nanum Square"/>
                <a:sym typeface="Nanum Square"/>
              </a:rPr>
              <a:t>We will make healthier life and better tomorrow with our medical and aesthetic solutions</a:t>
            </a:r>
          </a:p>
        </p:txBody>
      </p:sp>
      <p:sp>
        <p:nvSpPr>
          <p:cNvPr name="TextBox 88" id="88"/>
          <p:cNvSpPr txBox="true"/>
          <p:nvPr/>
        </p:nvSpPr>
        <p:spPr>
          <a:xfrm rot="0">
            <a:off x="14494469" y="2140210"/>
            <a:ext cx="463420" cy="148085"/>
          </a:xfrm>
          <a:prstGeom prst="rect">
            <a:avLst/>
          </a:prstGeom>
        </p:spPr>
        <p:txBody>
          <a:bodyPr anchor="t" rtlCol="false" tIns="0" lIns="0" bIns="0" rIns="0">
            <a:spAutoFit/>
          </a:bodyPr>
          <a:lstStyle/>
          <a:p>
            <a:pPr algn="l">
              <a:lnSpc>
                <a:spcPts val="1120"/>
              </a:lnSpc>
            </a:pPr>
            <a:r>
              <a:rPr lang="en-US" sz="800">
                <a:solidFill>
                  <a:srgbClr val="000000"/>
                </a:solidFill>
                <a:latin typeface="Nanum Square Light"/>
                <a:ea typeface="Nanum Square Light"/>
                <a:cs typeface="Nanum Square Light"/>
                <a:sym typeface="Nanum Square Light"/>
              </a:rPr>
              <a:t>Mask Pack</a:t>
            </a:r>
          </a:p>
        </p:txBody>
      </p:sp>
      <p:sp>
        <p:nvSpPr>
          <p:cNvPr name="TextBox 89" id="89"/>
          <p:cNvSpPr txBox="true"/>
          <p:nvPr/>
        </p:nvSpPr>
        <p:spPr>
          <a:xfrm rot="0">
            <a:off x="540001" y="1148705"/>
            <a:ext cx="1866595" cy="695563"/>
          </a:xfrm>
          <a:prstGeom prst="rect">
            <a:avLst/>
          </a:prstGeom>
        </p:spPr>
        <p:txBody>
          <a:bodyPr anchor="t" rtlCol="false" tIns="0" lIns="0" bIns="0" rIns="0">
            <a:spAutoFit/>
          </a:bodyPr>
          <a:lstStyle/>
          <a:p>
            <a:pPr algn="l">
              <a:lnSpc>
                <a:spcPts val="726"/>
              </a:lnSpc>
            </a:pPr>
            <a:r>
              <a:rPr lang="en-US" sz="800">
                <a:solidFill>
                  <a:srgbClr val="000000"/>
                </a:solidFill>
                <a:latin typeface="Nanum Square Light"/>
                <a:ea typeface="Nanum Square Light"/>
                <a:cs typeface="Nanum Square Light"/>
                <a:sym typeface="Nanum Square Light"/>
              </a:rPr>
              <a:t>Medical &amp; Aestethic Solution SNJ </a:t>
            </a:r>
          </a:p>
          <a:p>
            <a:pPr algn="l">
              <a:lnSpc>
                <a:spcPts val="3178"/>
              </a:lnSpc>
            </a:pPr>
            <a:r>
              <a:rPr lang="en-US" b="true" sz="3500">
                <a:solidFill>
                  <a:srgbClr val="00A0E9"/>
                </a:solidFill>
                <a:latin typeface="KoPub바탕체 Bold"/>
                <a:ea typeface="KoPub바탕체 Bold"/>
                <a:cs typeface="KoPub바탕체 Bold"/>
                <a:sym typeface="KoPub바탕체 Bold"/>
              </a:rPr>
              <a:t>Post care</a:t>
            </a:r>
          </a:p>
        </p:txBody>
      </p:sp>
      <p:sp>
        <p:nvSpPr>
          <p:cNvPr name="TextBox 90" id="90"/>
          <p:cNvSpPr txBox="true"/>
          <p:nvPr/>
        </p:nvSpPr>
        <p:spPr>
          <a:xfrm rot="0">
            <a:off x="11232004" y="1148705"/>
            <a:ext cx="3448383" cy="695563"/>
          </a:xfrm>
          <a:prstGeom prst="rect">
            <a:avLst/>
          </a:prstGeom>
        </p:spPr>
        <p:txBody>
          <a:bodyPr anchor="t" rtlCol="false" tIns="0" lIns="0" bIns="0" rIns="0">
            <a:spAutoFit/>
          </a:bodyPr>
          <a:lstStyle/>
          <a:p>
            <a:pPr algn="l">
              <a:lnSpc>
                <a:spcPts val="726"/>
              </a:lnSpc>
            </a:pPr>
            <a:r>
              <a:rPr lang="en-US" sz="800">
                <a:solidFill>
                  <a:srgbClr val="000000"/>
                </a:solidFill>
                <a:latin typeface="Nanum Square Light"/>
                <a:ea typeface="Nanum Square Light"/>
                <a:cs typeface="Nanum Square Light"/>
                <a:sym typeface="Nanum Square Light"/>
              </a:rPr>
              <a:t>Medical &amp; Aestethic Solution SNJ </a:t>
            </a:r>
          </a:p>
          <a:p>
            <a:pPr algn="l">
              <a:lnSpc>
                <a:spcPts val="3178"/>
              </a:lnSpc>
            </a:pPr>
            <a:r>
              <a:rPr lang="en-US" b="true" sz="3500">
                <a:solidFill>
                  <a:srgbClr val="00A0E9"/>
                </a:solidFill>
                <a:latin typeface="KoPub바탕체 Bold"/>
                <a:ea typeface="KoPub바탕체 Bold"/>
                <a:cs typeface="KoPub바탕체 Bold"/>
                <a:sym typeface="KoPub바탕체 Bold"/>
              </a:rPr>
              <a:t>Dr.Lucent series </a:t>
            </a:r>
          </a:p>
        </p:txBody>
      </p:sp>
      <p:sp>
        <p:nvSpPr>
          <p:cNvPr name="TextBox 91" id="91"/>
          <p:cNvSpPr txBox="true"/>
          <p:nvPr/>
        </p:nvSpPr>
        <p:spPr>
          <a:xfrm rot="0">
            <a:off x="2988002" y="2680687"/>
            <a:ext cx="95469" cy="234953"/>
          </a:xfrm>
          <a:prstGeom prst="rect">
            <a:avLst/>
          </a:prstGeom>
        </p:spPr>
        <p:txBody>
          <a:bodyPr anchor="t" rtlCol="false" tIns="0" lIns="0" bIns="0" rIns="0">
            <a:spAutoFit/>
          </a:bodyPr>
          <a:lstStyle/>
          <a:p>
            <a:pPr algn="l">
              <a:lnSpc>
                <a:spcPts val="2000"/>
              </a:lnSpc>
            </a:pPr>
            <a:r>
              <a:rPr lang="en-US" sz="800">
                <a:solidFill>
                  <a:srgbClr val="3E3A39"/>
                </a:solidFill>
                <a:latin typeface="Nanum Gothic"/>
                <a:ea typeface="Nanum Gothic"/>
                <a:cs typeface="Nanum Gothic"/>
                <a:sym typeface="Nanum Gothic"/>
              </a:rPr>
              <a:t>•</a:t>
            </a:r>
          </a:p>
        </p:txBody>
      </p:sp>
      <p:sp>
        <p:nvSpPr>
          <p:cNvPr name="TextBox 92" id="92"/>
          <p:cNvSpPr txBox="true"/>
          <p:nvPr/>
        </p:nvSpPr>
        <p:spPr>
          <a:xfrm rot="0">
            <a:off x="2988002" y="2960084"/>
            <a:ext cx="95469" cy="234953"/>
          </a:xfrm>
          <a:prstGeom prst="rect">
            <a:avLst/>
          </a:prstGeom>
        </p:spPr>
        <p:txBody>
          <a:bodyPr anchor="t" rtlCol="false" tIns="0" lIns="0" bIns="0" rIns="0">
            <a:spAutoFit/>
          </a:bodyPr>
          <a:lstStyle/>
          <a:p>
            <a:pPr algn="l">
              <a:lnSpc>
                <a:spcPts val="2000"/>
              </a:lnSpc>
            </a:pPr>
            <a:r>
              <a:rPr lang="en-US" sz="800">
                <a:solidFill>
                  <a:srgbClr val="3E3A39"/>
                </a:solidFill>
                <a:latin typeface="Nanum Gothic"/>
                <a:ea typeface="Nanum Gothic"/>
                <a:cs typeface="Nanum Gothic"/>
                <a:sym typeface="Nanum Gothic"/>
              </a:rPr>
              <a:t>•</a:t>
            </a:r>
          </a:p>
        </p:txBody>
      </p:sp>
      <p:sp>
        <p:nvSpPr>
          <p:cNvPr name="TextBox 93" id="93"/>
          <p:cNvSpPr txBox="true"/>
          <p:nvPr/>
        </p:nvSpPr>
        <p:spPr>
          <a:xfrm rot="0">
            <a:off x="2988002" y="3239481"/>
            <a:ext cx="95469" cy="234953"/>
          </a:xfrm>
          <a:prstGeom prst="rect">
            <a:avLst/>
          </a:prstGeom>
        </p:spPr>
        <p:txBody>
          <a:bodyPr anchor="t" rtlCol="false" tIns="0" lIns="0" bIns="0" rIns="0">
            <a:spAutoFit/>
          </a:bodyPr>
          <a:lstStyle/>
          <a:p>
            <a:pPr algn="l">
              <a:lnSpc>
                <a:spcPts val="2000"/>
              </a:lnSpc>
            </a:pPr>
            <a:r>
              <a:rPr lang="en-US" sz="800">
                <a:solidFill>
                  <a:srgbClr val="3E3A39"/>
                </a:solidFill>
                <a:latin typeface="Nanum Gothic"/>
                <a:ea typeface="Nanum Gothic"/>
                <a:cs typeface="Nanum Gothic"/>
                <a:sym typeface="Nanum Gothic"/>
              </a:rPr>
              <a:t>•</a:t>
            </a:r>
          </a:p>
        </p:txBody>
      </p:sp>
      <p:sp>
        <p:nvSpPr>
          <p:cNvPr name="TextBox 94" id="94"/>
          <p:cNvSpPr txBox="true"/>
          <p:nvPr/>
        </p:nvSpPr>
        <p:spPr>
          <a:xfrm rot="0">
            <a:off x="2988002" y="5103485"/>
            <a:ext cx="95469" cy="234953"/>
          </a:xfrm>
          <a:prstGeom prst="rect">
            <a:avLst/>
          </a:prstGeom>
        </p:spPr>
        <p:txBody>
          <a:bodyPr anchor="t" rtlCol="false" tIns="0" lIns="0" bIns="0" rIns="0">
            <a:spAutoFit/>
          </a:bodyPr>
          <a:lstStyle/>
          <a:p>
            <a:pPr algn="l">
              <a:lnSpc>
                <a:spcPts val="2000"/>
              </a:lnSpc>
            </a:pPr>
            <a:r>
              <a:rPr lang="en-US" sz="800">
                <a:solidFill>
                  <a:srgbClr val="3E3A39"/>
                </a:solidFill>
                <a:latin typeface="Nanum Gothic"/>
                <a:ea typeface="Nanum Gothic"/>
                <a:cs typeface="Nanum Gothic"/>
                <a:sym typeface="Nanum Gothic"/>
              </a:rPr>
              <a:t>•</a:t>
            </a:r>
          </a:p>
        </p:txBody>
      </p:sp>
      <p:sp>
        <p:nvSpPr>
          <p:cNvPr name="TextBox 95" id="95"/>
          <p:cNvSpPr txBox="true"/>
          <p:nvPr/>
        </p:nvSpPr>
        <p:spPr>
          <a:xfrm rot="0">
            <a:off x="2988002" y="5382882"/>
            <a:ext cx="95469" cy="234953"/>
          </a:xfrm>
          <a:prstGeom prst="rect">
            <a:avLst/>
          </a:prstGeom>
        </p:spPr>
        <p:txBody>
          <a:bodyPr anchor="t" rtlCol="false" tIns="0" lIns="0" bIns="0" rIns="0">
            <a:spAutoFit/>
          </a:bodyPr>
          <a:lstStyle/>
          <a:p>
            <a:pPr algn="l">
              <a:lnSpc>
                <a:spcPts val="2000"/>
              </a:lnSpc>
            </a:pPr>
            <a:r>
              <a:rPr lang="en-US" sz="800">
                <a:solidFill>
                  <a:srgbClr val="3E3A39"/>
                </a:solidFill>
                <a:latin typeface="Nanum Gothic"/>
                <a:ea typeface="Nanum Gothic"/>
                <a:cs typeface="Nanum Gothic"/>
                <a:sym typeface="Nanum Gothic"/>
              </a:rPr>
              <a:t>•</a:t>
            </a:r>
          </a:p>
        </p:txBody>
      </p:sp>
      <p:sp>
        <p:nvSpPr>
          <p:cNvPr name="TextBox 96" id="96"/>
          <p:cNvSpPr txBox="true"/>
          <p:nvPr/>
        </p:nvSpPr>
        <p:spPr>
          <a:xfrm rot="0">
            <a:off x="2988002" y="5662279"/>
            <a:ext cx="95469" cy="234953"/>
          </a:xfrm>
          <a:prstGeom prst="rect">
            <a:avLst/>
          </a:prstGeom>
        </p:spPr>
        <p:txBody>
          <a:bodyPr anchor="t" rtlCol="false" tIns="0" lIns="0" bIns="0" rIns="0">
            <a:spAutoFit/>
          </a:bodyPr>
          <a:lstStyle/>
          <a:p>
            <a:pPr algn="l">
              <a:lnSpc>
                <a:spcPts val="2000"/>
              </a:lnSpc>
            </a:pPr>
            <a:r>
              <a:rPr lang="en-US" sz="800">
                <a:solidFill>
                  <a:srgbClr val="3E3A39"/>
                </a:solidFill>
                <a:latin typeface="Nanum Gothic"/>
                <a:ea typeface="Nanum Gothic"/>
                <a:cs typeface="Nanum Gothic"/>
                <a:sym typeface="Nanum Gothic"/>
              </a:rPr>
              <a:t>•</a:t>
            </a:r>
          </a:p>
        </p:txBody>
      </p:sp>
      <p:sp>
        <p:nvSpPr>
          <p:cNvPr name="TextBox 97" id="97"/>
          <p:cNvSpPr txBox="true"/>
          <p:nvPr/>
        </p:nvSpPr>
        <p:spPr>
          <a:xfrm rot="0">
            <a:off x="3080099" y="5197040"/>
            <a:ext cx="3537928" cy="287779"/>
          </a:xfrm>
          <a:prstGeom prst="rect">
            <a:avLst/>
          </a:prstGeom>
        </p:spPr>
        <p:txBody>
          <a:bodyPr anchor="t" rtlCol="false" tIns="0" lIns="0" bIns="0" rIns="0">
            <a:spAutoFit/>
          </a:bodyPr>
          <a:lstStyle/>
          <a:p>
            <a:pPr algn="l">
              <a:lnSpc>
                <a:spcPts val="1100"/>
              </a:lnSpc>
            </a:pPr>
            <a:r>
              <a:rPr lang="en-US" sz="800">
                <a:solidFill>
                  <a:srgbClr val="3E3A39"/>
                </a:solidFill>
                <a:latin typeface="Nanum Square"/>
                <a:ea typeface="Nanum Square"/>
                <a:cs typeface="Nanum Square"/>
                <a:sym typeface="Nanum Square"/>
              </a:rPr>
              <a:t>Plasma with Argon for lower inflammation and better sterilization and bacterial elimination. </a:t>
            </a:r>
          </a:p>
        </p:txBody>
      </p:sp>
      <p:sp>
        <p:nvSpPr>
          <p:cNvPr name="TextBox 98" id="98"/>
          <p:cNvSpPr txBox="true"/>
          <p:nvPr/>
        </p:nvSpPr>
        <p:spPr>
          <a:xfrm rot="0">
            <a:off x="3080099" y="5476446"/>
            <a:ext cx="3306270" cy="287779"/>
          </a:xfrm>
          <a:prstGeom prst="rect">
            <a:avLst/>
          </a:prstGeom>
        </p:spPr>
        <p:txBody>
          <a:bodyPr anchor="t" rtlCol="false" tIns="0" lIns="0" bIns="0" rIns="0">
            <a:spAutoFit/>
          </a:bodyPr>
          <a:lstStyle/>
          <a:p>
            <a:pPr algn="l">
              <a:lnSpc>
                <a:spcPts val="1100"/>
              </a:lnSpc>
            </a:pPr>
            <a:r>
              <a:rPr lang="en-US" sz="800">
                <a:solidFill>
                  <a:srgbClr val="3E3A39"/>
                </a:solidFill>
                <a:latin typeface="Nanum Square"/>
                <a:ea typeface="Nanum Square"/>
                <a:cs typeface="Nanum Square"/>
                <a:sym typeface="Nanum Square"/>
              </a:rPr>
              <a:t>Plasma with Neon for skin regeneration and cell activation promoting skin rejuvenation </a:t>
            </a:r>
          </a:p>
        </p:txBody>
      </p:sp>
      <p:sp>
        <p:nvSpPr>
          <p:cNvPr name="TextBox 99" id="99"/>
          <p:cNvSpPr txBox="true"/>
          <p:nvPr/>
        </p:nvSpPr>
        <p:spPr>
          <a:xfrm rot="0">
            <a:off x="2988002" y="5755843"/>
            <a:ext cx="625507" cy="427482"/>
          </a:xfrm>
          <a:prstGeom prst="rect">
            <a:avLst/>
          </a:prstGeom>
        </p:spPr>
        <p:txBody>
          <a:bodyPr anchor="t" rtlCol="false" tIns="0" lIns="0" bIns="0" rIns="0">
            <a:spAutoFit/>
          </a:bodyPr>
          <a:lstStyle/>
          <a:p>
            <a:pPr algn="r">
              <a:lnSpc>
                <a:spcPts val="1100"/>
              </a:lnSpc>
            </a:pPr>
            <a:r>
              <a:rPr lang="en-US" sz="800">
                <a:solidFill>
                  <a:srgbClr val="3E3A39"/>
                </a:solidFill>
                <a:latin typeface="Nanum Square"/>
                <a:ea typeface="Nanum Square"/>
                <a:cs typeface="Nanum Square"/>
                <a:sym typeface="Nanum Square"/>
              </a:rPr>
              <a:t>Du: Pla care  - Acne care - Scalp care</a:t>
            </a:r>
          </a:p>
        </p:txBody>
      </p:sp>
      <p:sp>
        <p:nvSpPr>
          <p:cNvPr name="TextBox 100" id="100"/>
          <p:cNvSpPr txBox="true"/>
          <p:nvPr/>
        </p:nvSpPr>
        <p:spPr>
          <a:xfrm rot="0">
            <a:off x="3786940" y="5895546"/>
            <a:ext cx="1216685" cy="148085"/>
          </a:xfrm>
          <a:prstGeom prst="rect">
            <a:avLst/>
          </a:prstGeom>
        </p:spPr>
        <p:txBody>
          <a:bodyPr anchor="t" rtlCol="false" tIns="0" lIns="0" bIns="0" rIns="0">
            <a:spAutoFit/>
          </a:bodyPr>
          <a:lstStyle/>
          <a:p>
            <a:pPr algn="l">
              <a:lnSpc>
                <a:spcPts val="1100"/>
              </a:lnSpc>
            </a:pPr>
            <a:r>
              <a:rPr lang="en-US" sz="800">
                <a:solidFill>
                  <a:srgbClr val="3E3A39"/>
                </a:solidFill>
                <a:latin typeface="Nanum Square"/>
                <a:ea typeface="Nanum Square"/>
                <a:cs typeface="Nanum Square"/>
                <a:sym typeface="Nanum Square"/>
              </a:rPr>
              <a:t>- Whitening &amp; Moisturizing </a:t>
            </a:r>
          </a:p>
        </p:txBody>
      </p:sp>
      <p:sp>
        <p:nvSpPr>
          <p:cNvPr name="TextBox 101" id="101"/>
          <p:cNvSpPr txBox="true"/>
          <p:nvPr/>
        </p:nvSpPr>
        <p:spPr>
          <a:xfrm rot="0">
            <a:off x="3080099" y="2774242"/>
            <a:ext cx="3516287" cy="287779"/>
          </a:xfrm>
          <a:prstGeom prst="rect">
            <a:avLst/>
          </a:prstGeom>
        </p:spPr>
        <p:txBody>
          <a:bodyPr anchor="t" rtlCol="false" tIns="0" lIns="0" bIns="0" rIns="0">
            <a:spAutoFit/>
          </a:bodyPr>
          <a:lstStyle/>
          <a:p>
            <a:pPr algn="l">
              <a:lnSpc>
                <a:spcPts val="1100"/>
              </a:lnSpc>
            </a:pPr>
            <a:r>
              <a:rPr lang="en-US" sz="800">
                <a:solidFill>
                  <a:srgbClr val="3E3A39"/>
                </a:solidFill>
                <a:latin typeface="Nanum Square"/>
                <a:ea typeface="Nanum Square"/>
                <a:cs typeface="Nanum Square"/>
                <a:sym typeface="Nanum Square"/>
              </a:rPr>
              <a:t>7 functions in one device: Ultrasound (1MHZ), Heating (Max. 45°) + Electroporation, Cryo (Max.-10°) + Electroporation, Iontophoresis clip, Scrubber</a:t>
            </a:r>
          </a:p>
        </p:txBody>
      </p:sp>
      <p:sp>
        <p:nvSpPr>
          <p:cNvPr name="TextBox 102" id="102"/>
          <p:cNvSpPr txBox="true"/>
          <p:nvPr/>
        </p:nvSpPr>
        <p:spPr>
          <a:xfrm rot="0">
            <a:off x="3080099" y="3053648"/>
            <a:ext cx="3548186" cy="287779"/>
          </a:xfrm>
          <a:prstGeom prst="rect">
            <a:avLst/>
          </a:prstGeom>
        </p:spPr>
        <p:txBody>
          <a:bodyPr anchor="t" rtlCol="false" tIns="0" lIns="0" bIns="0" rIns="0">
            <a:spAutoFit/>
          </a:bodyPr>
          <a:lstStyle/>
          <a:p>
            <a:pPr algn="l">
              <a:lnSpc>
                <a:spcPts val="1100"/>
              </a:lnSpc>
            </a:pPr>
            <a:r>
              <a:rPr lang="en-US" sz="800">
                <a:solidFill>
                  <a:srgbClr val="3E3A39"/>
                </a:solidFill>
                <a:latin typeface="Nanum Square"/>
                <a:ea typeface="Nanum Square"/>
                <a:cs typeface="Nanum Square"/>
                <a:sym typeface="Nanum Square"/>
              </a:rPr>
              <a:t>Complete skin care after laser for the prevention of skin barrier collapse or skin changes to sensitivity and dryness </a:t>
            </a:r>
          </a:p>
        </p:txBody>
      </p:sp>
      <p:sp>
        <p:nvSpPr>
          <p:cNvPr name="TextBox 103" id="103"/>
          <p:cNvSpPr txBox="true"/>
          <p:nvPr/>
        </p:nvSpPr>
        <p:spPr>
          <a:xfrm rot="0">
            <a:off x="3080099" y="3333045"/>
            <a:ext cx="2022538" cy="148085"/>
          </a:xfrm>
          <a:prstGeom prst="rect">
            <a:avLst/>
          </a:prstGeom>
        </p:spPr>
        <p:txBody>
          <a:bodyPr anchor="t" rtlCol="false" tIns="0" lIns="0" bIns="0" rIns="0">
            <a:spAutoFit/>
          </a:bodyPr>
          <a:lstStyle/>
          <a:p>
            <a:pPr algn="l">
              <a:lnSpc>
                <a:spcPts val="1100"/>
              </a:lnSpc>
            </a:pPr>
            <a:r>
              <a:rPr lang="en-US" sz="800">
                <a:solidFill>
                  <a:srgbClr val="3E3A39"/>
                </a:solidFill>
                <a:latin typeface="Nanum Square"/>
                <a:ea typeface="Nanum Square"/>
                <a:cs typeface="Nanum Square"/>
                <a:sym typeface="Nanum Square"/>
              </a:rPr>
              <a:t>Completely digitalized device for convenience</a:t>
            </a:r>
          </a:p>
        </p:txBody>
      </p:sp>
      <p:sp>
        <p:nvSpPr>
          <p:cNvPr name="TextBox 104" id="104"/>
          <p:cNvSpPr txBox="true"/>
          <p:nvPr/>
        </p:nvSpPr>
        <p:spPr>
          <a:xfrm rot="0">
            <a:off x="13685120" y="3687347"/>
            <a:ext cx="2328243" cy="265557"/>
          </a:xfrm>
          <a:prstGeom prst="rect">
            <a:avLst/>
          </a:prstGeom>
        </p:spPr>
        <p:txBody>
          <a:bodyPr anchor="t" rtlCol="false" tIns="0" lIns="0" bIns="0" rIns="0">
            <a:spAutoFit/>
          </a:bodyPr>
          <a:lstStyle/>
          <a:p>
            <a:pPr algn="ctr">
              <a:lnSpc>
                <a:spcPts val="1000"/>
              </a:lnSpc>
            </a:pPr>
            <a:r>
              <a:rPr lang="en-US" sz="800">
                <a:solidFill>
                  <a:srgbClr val="3E3A39"/>
                </a:solidFill>
                <a:latin typeface="Nanum Square"/>
                <a:ea typeface="Nanum Square"/>
                <a:cs typeface="Nanum Square"/>
                <a:sym typeface="Nanum Square"/>
              </a:rPr>
              <a:t>This prevents skin barrier collapse and changes due to sensitive skin and dryness after laser care. </a:t>
            </a:r>
          </a:p>
        </p:txBody>
      </p:sp>
      <p:sp>
        <p:nvSpPr>
          <p:cNvPr name="TextBox 105" id="105"/>
          <p:cNvSpPr txBox="true"/>
          <p:nvPr/>
        </p:nvSpPr>
        <p:spPr>
          <a:xfrm rot="0">
            <a:off x="14479895" y="2327405"/>
            <a:ext cx="1791919" cy="148085"/>
          </a:xfrm>
          <a:prstGeom prst="rect">
            <a:avLst/>
          </a:prstGeom>
        </p:spPr>
        <p:txBody>
          <a:bodyPr anchor="t" rtlCol="false" tIns="0" lIns="0" bIns="0" rIns="0">
            <a:spAutoFit/>
          </a:bodyPr>
          <a:lstStyle/>
          <a:p>
            <a:pPr algn="l">
              <a:lnSpc>
                <a:spcPts val="1100"/>
              </a:lnSpc>
            </a:pPr>
            <a:r>
              <a:rPr lang="en-US" sz="800">
                <a:solidFill>
                  <a:srgbClr val="3E3A39"/>
                </a:solidFill>
                <a:latin typeface="Nanum Square"/>
                <a:ea typeface="Nanum Square"/>
                <a:cs typeface="Nanum Square"/>
                <a:sym typeface="Nanum Square"/>
              </a:rPr>
              <a:t>– Prevent PIH, Intensive whitening effect</a:t>
            </a:r>
          </a:p>
        </p:txBody>
      </p:sp>
      <p:sp>
        <p:nvSpPr>
          <p:cNvPr name="TextBox 106" id="106"/>
          <p:cNvSpPr txBox="true"/>
          <p:nvPr/>
        </p:nvSpPr>
        <p:spPr>
          <a:xfrm rot="0">
            <a:off x="14673348" y="2467108"/>
            <a:ext cx="2540594" cy="148085"/>
          </a:xfrm>
          <a:prstGeom prst="rect">
            <a:avLst/>
          </a:prstGeom>
        </p:spPr>
        <p:txBody>
          <a:bodyPr anchor="t" rtlCol="false" tIns="0" lIns="0" bIns="0" rIns="0">
            <a:spAutoFit/>
          </a:bodyPr>
          <a:lstStyle/>
          <a:p>
            <a:pPr algn="l">
              <a:lnSpc>
                <a:spcPts val="1100"/>
              </a:lnSpc>
            </a:pPr>
            <a:r>
              <a:rPr lang="en-US" sz="800">
                <a:solidFill>
                  <a:srgbClr val="3E3A39"/>
                </a:solidFill>
                <a:latin typeface="Nanum Square"/>
                <a:ea typeface="Nanum Square"/>
                <a:cs typeface="Nanum Square"/>
                <a:sym typeface="Nanum Square"/>
              </a:rPr>
              <a:t> – Enhances of Q-switched, PICO laser effect for melisma </a:t>
            </a:r>
          </a:p>
        </p:txBody>
      </p:sp>
      <p:sp>
        <p:nvSpPr>
          <p:cNvPr name="TextBox 107" id="107"/>
          <p:cNvSpPr txBox="true"/>
          <p:nvPr/>
        </p:nvSpPr>
        <p:spPr>
          <a:xfrm rot="0">
            <a:off x="16137074" y="3687347"/>
            <a:ext cx="2320223" cy="138560"/>
          </a:xfrm>
          <a:prstGeom prst="rect">
            <a:avLst/>
          </a:prstGeom>
        </p:spPr>
        <p:txBody>
          <a:bodyPr anchor="t" rtlCol="false" tIns="0" lIns="0" bIns="0" rIns="0">
            <a:spAutoFit/>
          </a:bodyPr>
          <a:lstStyle/>
          <a:p>
            <a:pPr algn="l">
              <a:lnSpc>
                <a:spcPts val="1000"/>
              </a:lnSpc>
            </a:pPr>
            <a:r>
              <a:rPr lang="en-US" sz="800">
                <a:solidFill>
                  <a:srgbClr val="3E3A39"/>
                </a:solidFill>
                <a:latin typeface="Nanum Square"/>
                <a:ea typeface="Nanum Square"/>
                <a:cs typeface="Nanum Square"/>
                <a:sym typeface="Nanum Square"/>
              </a:rPr>
              <a:t>This ionizes the skin booster solution and physically </a:t>
            </a:r>
          </a:p>
        </p:txBody>
      </p:sp>
      <p:sp>
        <p:nvSpPr>
          <p:cNvPr name="TextBox 108" id="108"/>
          <p:cNvSpPr txBox="true"/>
          <p:nvPr/>
        </p:nvSpPr>
        <p:spPr>
          <a:xfrm rot="0">
            <a:off x="16466353" y="3814343"/>
            <a:ext cx="1623117" cy="138560"/>
          </a:xfrm>
          <a:prstGeom prst="rect">
            <a:avLst/>
          </a:prstGeom>
        </p:spPr>
        <p:txBody>
          <a:bodyPr anchor="t" rtlCol="false" tIns="0" lIns="0" bIns="0" rIns="0">
            <a:spAutoFit/>
          </a:bodyPr>
          <a:lstStyle/>
          <a:p>
            <a:pPr algn="l">
              <a:lnSpc>
                <a:spcPts val="1000"/>
              </a:lnSpc>
            </a:pPr>
            <a:r>
              <a:rPr lang="en-US" sz="800">
                <a:solidFill>
                  <a:srgbClr val="3E3A39"/>
                </a:solidFill>
                <a:latin typeface="Nanum Square"/>
                <a:ea typeface="Nanum Square"/>
                <a:cs typeface="Nanum Square"/>
                <a:sym typeface="Nanum Square"/>
              </a:rPr>
              <a:t>pushes it into the deep dermal layer.</a:t>
            </a:r>
          </a:p>
        </p:txBody>
      </p:sp>
      <p:sp>
        <p:nvSpPr>
          <p:cNvPr name="TextBox 109" id="109"/>
          <p:cNvSpPr txBox="true"/>
          <p:nvPr/>
        </p:nvSpPr>
        <p:spPr>
          <a:xfrm rot="0">
            <a:off x="13680005" y="4599013"/>
            <a:ext cx="4925844" cy="287779"/>
          </a:xfrm>
          <a:prstGeom prst="rect">
            <a:avLst/>
          </a:prstGeom>
        </p:spPr>
        <p:txBody>
          <a:bodyPr anchor="t" rtlCol="false" tIns="0" lIns="0" bIns="0" rIns="0">
            <a:spAutoFit/>
          </a:bodyPr>
          <a:lstStyle/>
          <a:p>
            <a:pPr algn="l">
              <a:lnSpc>
                <a:spcPts val="1100"/>
              </a:lnSpc>
            </a:pPr>
            <a:r>
              <a:rPr lang="en-US" sz="800">
                <a:solidFill>
                  <a:srgbClr val="3E3A39"/>
                </a:solidFill>
                <a:latin typeface="Nanum Square"/>
                <a:ea typeface="Nanum Square"/>
                <a:cs typeface="Nanum Square"/>
                <a:sym typeface="Nanum Square"/>
              </a:rPr>
              <a:t>This offers safe and effective peeling and toning effects through the use of special ingredients. Enhance satisfaction further with Dr. Lucent Carbon cream, effective and safe for both patients and operators.</a:t>
            </a:r>
          </a:p>
        </p:txBody>
      </p:sp>
      <p:sp>
        <p:nvSpPr>
          <p:cNvPr name="TextBox 110" id="110"/>
          <p:cNvSpPr txBox="true"/>
          <p:nvPr/>
        </p:nvSpPr>
        <p:spPr>
          <a:xfrm rot="0">
            <a:off x="18703147" y="3687347"/>
            <a:ext cx="2079431" cy="138560"/>
          </a:xfrm>
          <a:prstGeom prst="rect">
            <a:avLst/>
          </a:prstGeom>
        </p:spPr>
        <p:txBody>
          <a:bodyPr anchor="t" rtlCol="false" tIns="0" lIns="0" bIns="0" rIns="0">
            <a:spAutoFit/>
          </a:bodyPr>
          <a:lstStyle/>
          <a:p>
            <a:pPr algn="l">
              <a:lnSpc>
                <a:spcPts val="1000"/>
              </a:lnSpc>
            </a:pPr>
            <a:r>
              <a:rPr lang="en-US" sz="800">
                <a:solidFill>
                  <a:srgbClr val="3E3A39"/>
                </a:solidFill>
                <a:latin typeface="Nanum Square"/>
                <a:ea typeface="Nanum Square"/>
                <a:cs typeface="Nanum Square"/>
                <a:sym typeface="Nanum Square"/>
              </a:rPr>
              <a:t>This guarantees superior brightening and skin </a:t>
            </a:r>
          </a:p>
        </p:txBody>
      </p:sp>
      <p:sp>
        <p:nvSpPr>
          <p:cNvPr name="TextBox 111" id="111"/>
          <p:cNvSpPr txBox="true"/>
          <p:nvPr/>
        </p:nvSpPr>
        <p:spPr>
          <a:xfrm rot="0">
            <a:off x="19319872" y="3814343"/>
            <a:ext cx="795814" cy="138560"/>
          </a:xfrm>
          <a:prstGeom prst="rect">
            <a:avLst/>
          </a:prstGeom>
        </p:spPr>
        <p:txBody>
          <a:bodyPr anchor="t" rtlCol="false" tIns="0" lIns="0" bIns="0" rIns="0">
            <a:spAutoFit/>
          </a:bodyPr>
          <a:lstStyle/>
          <a:p>
            <a:pPr algn="l">
              <a:lnSpc>
                <a:spcPts val="1000"/>
              </a:lnSpc>
            </a:pPr>
            <a:r>
              <a:rPr lang="en-US" sz="800">
                <a:solidFill>
                  <a:srgbClr val="3E3A39"/>
                </a:solidFill>
                <a:latin typeface="Nanum Square"/>
                <a:ea typeface="Nanum Square"/>
                <a:cs typeface="Nanum Square"/>
                <a:sym typeface="Nanum Square"/>
              </a:rPr>
              <a:t>whitening results.</a:t>
            </a:r>
          </a:p>
        </p:txBody>
      </p:sp>
      <p:sp>
        <p:nvSpPr>
          <p:cNvPr name="TextBox 112" id="112"/>
          <p:cNvSpPr txBox="true"/>
          <p:nvPr/>
        </p:nvSpPr>
        <p:spPr>
          <a:xfrm rot="0">
            <a:off x="13680005" y="2102720"/>
            <a:ext cx="808415" cy="186185"/>
          </a:xfrm>
          <a:prstGeom prst="rect">
            <a:avLst/>
          </a:prstGeom>
        </p:spPr>
        <p:txBody>
          <a:bodyPr anchor="t" rtlCol="false" tIns="0" lIns="0" bIns="0" rIns="0">
            <a:spAutoFit/>
          </a:bodyPr>
          <a:lstStyle/>
          <a:p>
            <a:pPr algn="l">
              <a:lnSpc>
                <a:spcPts val="1540"/>
              </a:lnSpc>
            </a:pPr>
            <a:r>
              <a:rPr lang="en-US" b="true" sz="800">
                <a:solidFill>
                  <a:srgbClr val="00A0E9"/>
                </a:solidFill>
                <a:latin typeface="Nanum Square Ultra-Bold"/>
                <a:ea typeface="Nanum Square Ultra-Bold"/>
                <a:cs typeface="Nanum Square Ultra-Bold"/>
                <a:sym typeface="Nanum Square Ultra-Bold"/>
              </a:rPr>
              <a:t>Tranexamic Acid </a:t>
            </a:r>
          </a:p>
        </p:txBody>
      </p:sp>
      <p:sp>
        <p:nvSpPr>
          <p:cNvPr name="TextBox 113" id="113"/>
          <p:cNvSpPr txBox="true"/>
          <p:nvPr/>
        </p:nvSpPr>
        <p:spPr>
          <a:xfrm rot="0">
            <a:off x="13680015" y="2289915"/>
            <a:ext cx="817407" cy="186185"/>
          </a:xfrm>
          <a:prstGeom prst="rect">
            <a:avLst/>
          </a:prstGeom>
        </p:spPr>
        <p:txBody>
          <a:bodyPr anchor="t" rtlCol="false" tIns="0" lIns="0" bIns="0" rIns="0">
            <a:spAutoFit/>
          </a:bodyPr>
          <a:lstStyle/>
          <a:p>
            <a:pPr algn="l">
              <a:lnSpc>
                <a:spcPts val="1540"/>
              </a:lnSpc>
            </a:pPr>
            <a:r>
              <a:rPr lang="en-US" b="true" sz="800">
                <a:solidFill>
                  <a:srgbClr val="000000"/>
                </a:solidFill>
                <a:latin typeface="Nanum Square Ultra-Bold"/>
                <a:ea typeface="Nanum Square Ultra-Bold"/>
                <a:cs typeface="Nanum Square Ultra-Bold"/>
                <a:sym typeface="Nanum Square Ultra-Bold"/>
              </a:rPr>
              <a:t>AFTER CO2 Laser </a:t>
            </a:r>
          </a:p>
        </p:txBody>
      </p:sp>
      <p:sp>
        <p:nvSpPr>
          <p:cNvPr name="TextBox 114" id="114"/>
          <p:cNvSpPr txBox="true"/>
          <p:nvPr/>
        </p:nvSpPr>
        <p:spPr>
          <a:xfrm rot="0">
            <a:off x="13679967" y="2524868"/>
            <a:ext cx="1014784" cy="90935"/>
          </a:xfrm>
          <a:prstGeom prst="rect">
            <a:avLst/>
          </a:prstGeom>
        </p:spPr>
        <p:txBody>
          <a:bodyPr anchor="t" rtlCol="false" tIns="0" lIns="0" bIns="0" rIns="0">
            <a:spAutoFit/>
          </a:bodyPr>
          <a:lstStyle/>
          <a:p>
            <a:pPr algn="l">
              <a:lnSpc>
                <a:spcPts val="526"/>
              </a:lnSpc>
            </a:pPr>
            <a:r>
              <a:rPr lang="en-US" b="true" sz="800">
                <a:solidFill>
                  <a:srgbClr val="000000"/>
                </a:solidFill>
                <a:latin typeface="Nanum Square Ultra-Bold"/>
                <a:ea typeface="Nanum Square Ultra-Bold"/>
                <a:cs typeface="Nanum Square Ultra-Bold"/>
                <a:sym typeface="Nanum Square Ultra-Bold"/>
              </a:rPr>
              <a:t>AFTER Nd : Yag Laser</a:t>
            </a:r>
          </a:p>
        </p:txBody>
      </p:sp>
      <p:sp>
        <p:nvSpPr>
          <p:cNvPr name="TextBox 115" id="115"/>
          <p:cNvSpPr txBox="true"/>
          <p:nvPr/>
        </p:nvSpPr>
        <p:spPr>
          <a:xfrm rot="0">
            <a:off x="14116212" y="6075664"/>
            <a:ext cx="784546" cy="271796"/>
          </a:xfrm>
          <a:prstGeom prst="rect">
            <a:avLst/>
          </a:prstGeom>
        </p:spPr>
        <p:txBody>
          <a:bodyPr anchor="t" rtlCol="false" tIns="0" lIns="0" bIns="0" rIns="0">
            <a:spAutoFit/>
          </a:bodyPr>
          <a:lstStyle/>
          <a:p>
            <a:pPr algn="ctr">
              <a:lnSpc>
                <a:spcPts val="1120"/>
              </a:lnSpc>
            </a:pPr>
            <a:r>
              <a:rPr lang="en-US" b="true" sz="800">
                <a:solidFill>
                  <a:srgbClr val="000000"/>
                </a:solidFill>
                <a:latin typeface="Nanum Square Ultra-Bold"/>
                <a:ea typeface="Nanum Square Ultra-Bold"/>
                <a:cs typeface="Nanum Square Ultra-Bold"/>
                <a:sym typeface="Nanum Square Ultra-Bold"/>
              </a:rPr>
              <a:t>Tranexamic Acid</a:t>
            </a:r>
          </a:p>
          <a:p>
            <a:pPr algn="ctr">
              <a:lnSpc>
                <a:spcPts val="979"/>
              </a:lnSpc>
            </a:pPr>
            <a:r>
              <a:rPr lang="en-US" sz="699">
                <a:solidFill>
                  <a:srgbClr val="3E3A39"/>
                </a:solidFill>
                <a:latin typeface="Nanum Square"/>
                <a:ea typeface="Nanum Square"/>
                <a:cs typeface="Nanum Square"/>
                <a:sym typeface="Nanum Square"/>
              </a:rPr>
              <a:t>Melanin Inhibitor</a:t>
            </a:r>
          </a:p>
        </p:txBody>
      </p:sp>
      <p:sp>
        <p:nvSpPr>
          <p:cNvPr name="TextBox 116" id="116"/>
          <p:cNvSpPr txBox="true"/>
          <p:nvPr/>
        </p:nvSpPr>
        <p:spPr>
          <a:xfrm rot="0">
            <a:off x="13815851" y="3168577"/>
            <a:ext cx="2061658" cy="138560"/>
          </a:xfrm>
          <a:prstGeom prst="rect">
            <a:avLst/>
          </a:prstGeom>
        </p:spPr>
        <p:txBody>
          <a:bodyPr anchor="t" rtlCol="false" tIns="0" lIns="0" bIns="0" rIns="0">
            <a:spAutoFit/>
          </a:bodyPr>
          <a:lstStyle/>
          <a:p>
            <a:pPr algn="l">
              <a:lnSpc>
                <a:spcPts val="1000"/>
              </a:lnSpc>
            </a:pPr>
            <a:r>
              <a:rPr lang="en-US" b="true" sz="800">
                <a:solidFill>
                  <a:srgbClr val="00A0E9"/>
                </a:solidFill>
                <a:latin typeface="Nanum Square Ultra-Bold"/>
                <a:ea typeface="Nanum Square Ultra-Bold"/>
                <a:cs typeface="Nanum Square Ultra-Bold"/>
                <a:sym typeface="Nanum Square Ultra-Bold"/>
              </a:rPr>
              <a:t>Apply Dr. Lucent skin booster and rub with </a:t>
            </a:r>
          </a:p>
        </p:txBody>
      </p:sp>
      <p:sp>
        <p:nvSpPr>
          <p:cNvPr name="TextBox 117" id="117"/>
          <p:cNvSpPr txBox="true"/>
          <p:nvPr/>
        </p:nvSpPr>
        <p:spPr>
          <a:xfrm rot="0">
            <a:off x="14403400" y="3295574"/>
            <a:ext cx="837667" cy="138560"/>
          </a:xfrm>
          <a:prstGeom prst="rect">
            <a:avLst/>
          </a:prstGeom>
        </p:spPr>
        <p:txBody>
          <a:bodyPr anchor="t" rtlCol="false" tIns="0" lIns="0" bIns="0" rIns="0">
            <a:spAutoFit/>
          </a:bodyPr>
          <a:lstStyle/>
          <a:p>
            <a:pPr algn="l">
              <a:lnSpc>
                <a:spcPts val="1000"/>
              </a:lnSpc>
            </a:pPr>
            <a:r>
              <a:rPr lang="en-US" b="true" sz="800">
                <a:solidFill>
                  <a:srgbClr val="00A0E9"/>
                </a:solidFill>
                <a:latin typeface="Nanum Square Ultra-Bold"/>
                <a:ea typeface="Nanum Square Ultra-Bold"/>
                <a:cs typeface="Nanum Square Ultra-Bold"/>
                <a:sym typeface="Nanum Square Ultra-Bold"/>
              </a:rPr>
              <a:t>Ultrasound 1MHZ</a:t>
            </a:r>
          </a:p>
        </p:txBody>
      </p:sp>
      <p:sp>
        <p:nvSpPr>
          <p:cNvPr name="TextBox 118" id="118"/>
          <p:cNvSpPr txBox="true"/>
          <p:nvPr/>
        </p:nvSpPr>
        <p:spPr>
          <a:xfrm rot="0">
            <a:off x="14671634" y="3465709"/>
            <a:ext cx="290360" cy="233810"/>
          </a:xfrm>
          <a:prstGeom prst="rect">
            <a:avLst/>
          </a:prstGeom>
        </p:spPr>
        <p:txBody>
          <a:bodyPr anchor="t" rtlCol="false" tIns="0" lIns="0" bIns="0" rIns="0">
            <a:spAutoFit/>
          </a:bodyPr>
          <a:lstStyle/>
          <a:p>
            <a:pPr algn="l">
              <a:lnSpc>
                <a:spcPts val="2000"/>
              </a:lnSpc>
            </a:pPr>
            <a:r>
              <a:rPr lang="en-US" b="true" sz="800">
                <a:solidFill>
                  <a:srgbClr val="000000"/>
                </a:solidFill>
                <a:latin typeface="Nanum Square Ultra-Bold"/>
                <a:ea typeface="Nanum Square Ultra-Bold"/>
                <a:cs typeface="Nanum Square Ultra-Bold"/>
                <a:sym typeface="Nanum Square Ultra-Bold"/>
              </a:rPr>
              <a:t>Effect</a:t>
            </a:r>
          </a:p>
        </p:txBody>
      </p:sp>
      <p:sp>
        <p:nvSpPr>
          <p:cNvPr name="TextBox 119" id="119"/>
          <p:cNvSpPr txBox="true"/>
          <p:nvPr/>
        </p:nvSpPr>
        <p:spPr>
          <a:xfrm rot="0">
            <a:off x="15491146" y="6075664"/>
            <a:ext cx="888111" cy="271796"/>
          </a:xfrm>
          <a:prstGeom prst="rect">
            <a:avLst/>
          </a:prstGeom>
        </p:spPr>
        <p:txBody>
          <a:bodyPr anchor="t" rtlCol="false" tIns="0" lIns="0" bIns="0" rIns="0">
            <a:spAutoFit/>
          </a:bodyPr>
          <a:lstStyle/>
          <a:p>
            <a:pPr algn="ctr">
              <a:lnSpc>
                <a:spcPts val="1120"/>
              </a:lnSpc>
            </a:pPr>
            <a:r>
              <a:rPr lang="en-US" b="true" sz="800">
                <a:solidFill>
                  <a:srgbClr val="000000"/>
                </a:solidFill>
                <a:latin typeface="Nanum Square Ultra-Bold"/>
                <a:ea typeface="Nanum Square Ultra-Bold"/>
                <a:cs typeface="Nanum Square Ultra-Bold"/>
                <a:sym typeface="Nanum Square Ultra-Bold"/>
              </a:rPr>
              <a:t>Niacinamide</a:t>
            </a:r>
          </a:p>
          <a:p>
            <a:pPr algn="ctr">
              <a:lnSpc>
                <a:spcPts val="979"/>
              </a:lnSpc>
            </a:pPr>
            <a:r>
              <a:rPr lang="en-US" sz="699">
                <a:solidFill>
                  <a:srgbClr val="3E3A39"/>
                </a:solidFill>
                <a:latin typeface="Nanum Square"/>
                <a:ea typeface="Nanum Square"/>
                <a:cs typeface="Nanum Square"/>
                <a:sym typeface="Nanum Square"/>
              </a:rPr>
              <a:t>Functional Brightening</a:t>
            </a:r>
          </a:p>
        </p:txBody>
      </p:sp>
      <p:sp>
        <p:nvSpPr>
          <p:cNvPr name="TextBox 120" id="120"/>
          <p:cNvSpPr txBox="true"/>
          <p:nvPr/>
        </p:nvSpPr>
        <p:spPr>
          <a:xfrm rot="0">
            <a:off x="17797634" y="6075664"/>
            <a:ext cx="449704" cy="271796"/>
          </a:xfrm>
          <a:prstGeom prst="rect">
            <a:avLst/>
          </a:prstGeom>
        </p:spPr>
        <p:txBody>
          <a:bodyPr anchor="t" rtlCol="false" tIns="0" lIns="0" bIns="0" rIns="0">
            <a:spAutoFit/>
          </a:bodyPr>
          <a:lstStyle/>
          <a:p>
            <a:pPr algn="ctr">
              <a:lnSpc>
                <a:spcPts val="1120"/>
              </a:lnSpc>
            </a:pPr>
            <a:r>
              <a:rPr lang="en-US" b="true" sz="800">
                <a:solidFill>
                  <a:srgbClr val="000000"/>
                </a:solidFill>
                <a:latin typeface="Nanum Square Ultra-Bold"/>
                <a:ea typeface="Nanum Square Ultra-Bold"/>
                <a:cs typeface="Nanum Square Ultra-Bold"/>
                <a:sym typeface="Nanum Square Ultra-Bold"/>
              </a:rPr>
              <a:t>Parabens</a:t>
            </a:r>
          </a:p>
          <a:p>
            <a:pPr algn="ctr">
              <a:lnSpc>
                <a:spcPts val="979"/>
              </a:lnSpc>
            </a:pPr>
            <a:r>
              <a:rPr lang="en-US" sz="699">
                <a:solidFill>
                  <a:srgbClr val="3E3A39"/>
                </a:solidFill>
                <a:latin typeface="Nanum Square"/>
                <a:ea typeface="Nanum Square"/>
                <a:cs typeface="Nanum Square"/>
                <a:sym typeface="Nanum Square"/>
              </a:rPr>
              <a:t>Oil</a:t>
            </a:r>
          </a:p>
        </p:txBody>
      </p:sp>
      <p:sp>
        <p:nvSpPr>
          <p:cNvPr name="TextBox 121" id="121"/>
          <p:cNvSpPr txBox="true"/>
          <p:nvPr/>
        </p:nvSpPr>
        <p:spPr>
          <a:xfrm rot="0">
            <a:off x="16143151" y="3168577"/>
            <a:ext cx="2307841" cy="138560"/>
          </a:xfrm>
          <a:prstGeom prst="rect">
            <a:avLst/>
          </a:prstGeom>
        </p:spPr>
        <p:txBody>
          <a:bodyPr anchor="t" rtlCol="false" tIns="0" lIns="0" bIns="0" rIns="0">
            <a:spAutoFit/>
          </a:bodyPr>
          <a:lstStyle/>
          <a:p>
            <a:pPr algn="l">
              <a:lnSpc>
                <a:spcPts val="1000"/>
              </a:lnSpc>
            </a:pPr>
            <a:r>
              <a:rPr lang="en-US" b="true" sz="800">
                <a:solidFill>
                  <a:srgbClr val="00A0E9"/>
                </a:solidFill>
                <a:latin typeface="Nanum Square Ultra-Bold"/>
                <a:ea typeface="Nanum Square Ultra-Bold"/>
                <a:cs typeface="Nanum Square Ultra-Bold"/>
                <a:sym typeface="Nanum Square Ultra-Bold"/>
              </a:rPr>
              <a:t>Apply Dr. Lucent mask pack on the face and use </a:t>
            </a:r>
          </a:p>
        </p:txBody>
      </p:sp>
      <p:sp>
        <p:nvSpPr>
          <p:cNvPr name="TextBox 122" id="122"/>
          <p:cNvSpPr txBox="true"/>
          <p:nvPr/>
        </p:nvSpPr>
        <p:spPr>
          <a:xfrm rot="0">
            <a:off x="16621182" y="3295574"/>
            <a:ext cx="1307278" cy="138560"/>
          </a:xfrm>
          <a:prstGeom prst="rect">
            <a:avLst/>
          </a:prstGeom>
        </p:spPr>
        <p:txBody>
          <a:bodyPr anchor="t" rtlCol="false" tIns="0" lIns="0" bIns="0" rIns="0">
            <a:spAutoFit/>
          </a:bodyPr>
          <a:lstStyle/>
          <a:p>
            <a:pPr algn="l">
              <a:lnSpc>
                <a:spcPts val="1000"/>
              </a:lnSpc>
            </a:pPr>
            <a:r>
              <a:rPr lang="en-US" b="true" sz="800">
                <a:solidFill>
                  <a:srgbClr val="00A0E9"/>
                </a:solidFill>
                <a:latin typeface="Nanum Square Ultra-Bold"/>
                <a:ea typeface="Nanum Square Ultra-Bold"/>
                <a:cs typeface="Nanum Square Ultra-Bold"/>
                <a:sym typeface="Nanum Square Ultra-Bold"/>
              </a:rPr>
              <a:t>the este7 ionzyme function</a:t>
            </a:r>
          </a:p>
        </p:txBody>
      </p:sp>
      <p:sp>
        <p:nvSpPr>
          <p:cNvPr name="TextBox 123" id="123"/>
          <p:cNvSpPr txBox="true"/>
          <p:nvPr/>
        </p:nvSpPr>
        <p:spPr>
          <a:xfrm rot="0">
            <a:off x="17119616" y="3465709"/>
            <a:ext cx="290360" cy="233810"/>
          </a:xfrm>
          <a:prstGeom prst="rect">
            <a:avLst/>
          </a:prstGeom>
        </p:spPr>
        <p:txBody>
          <a:bodyPr anchor="t" rtlCol="false" tIns="0" lIns="0" bIns="0" rIns="0">
            <a:spAutoFit/>
          </a:bodyPr>
          <a:lstStyle/>
          <a:p>
            <a:pPr algn="l">
              <a:lnSpc>
                <a:spcPts val="2000"/>
              </a:lnSpc>
            </a:pPr>
            <a:r>
              <a:rPr lang="en-US" b="true" sz="800">
                <a:solidFill>
                  <a:srgbClr val="000000"/>
                </a:solidFill>
                <a:latin typeface="Nanum Square Ultra-Bold"/>
                <a:ea typeface="Nanum Square Ultra-Bold"/>
                <a:cs typeface="Nanum Square Ultra-Bold"/>
                <a:sym typeface="Nanum Square Ultra-Bold"/>
              </a:rPr>
              <a:t>Effect</a:t>
            </a:r>
          </a:p>
        </p:txBody>
      </p:sp>
      <p:sp>
        <p:nvSpPr>
          <p:cNvPr name="TextBox 124" id="124"/>
          <p:cNvSpPr txBox="true"/>
          <p:nvPr/>
        </p:nvSpPr>
        <p:spPr>
          <a:xfrm rot="0">
            <a:off x="18692393" y="3168577"/>
            <a:ext cx="2101253" cy="138560"/>
          </a:xfrm>
          <a:prstGeom prst="rect">
            <a:avLst/>
          </a:prstGeom>
        </p:spPr>
        <p:txBody>
          <a:bodyPr anchor="t" rtlCol="false" tIns="0" lIns="0" bIns="0" rIns="0">
            <a:spAutoFit/>
          </a:bodyPr>
          <a:lstStyle/>
          <a:p>
            <a:pPr algn="l">
              <a:lnSpc>
                <a:spcPts val="1000"/>
              </a:lnSpc>
            </a:pPr>
            <a:r>
              <a:rPr lang="en-US" b="true" sz="800">
                <a:solidFill>
                  <a:srgbClr val="00A0E9"/>
                </a:solidFill>
                <a:latin typeface="Nanum Square Ultra-Bold"/>
                <a:ea typeface="Nanum Square Ultra-Bold"/>
                <a:cs typeface="Nanum Square Ultra-Bold"/>
                <a:sym typeface="Nanum Square Ultra-Bold"/>
              </a:rPr>
              <a:t>Recommend to use it every day for 2 weeks </a:t>
            </a:r>
          </a:p>
        </p:txBody>
      </p:sp>
      <p:sp>
        <p:nvSpPr>
          <p:cNvPr name="TextBox 125" id="125"/>
          <p:cNvSpPr txBox="true"/>
          <p:nvPr/>
        </p:nvSpPr>
        <p:spPr>
          <a:xfrm rot="0">
            <a:off x="19351733" y="3295574"/>
            <a:ext cx="730825" cy="138560"/>
          </a:xfrm>
          <a:prstGeom prst="rect">
            <a:avLst/>
          </a:prstGeom>
        </p:spPr>
        <p:txBody>
          <a:bodyPr anchor="t" rtlCol="false" tIns="0" lIns="0" bIns="0" rIns="0">
            <a:spAutoFit/>
          </a:bodyPr>
          <a:lstStyle/>
          <a:p>
            <a:pPr algn="l">
              <a:lnSpc>
                <a:spcPts val="1000"/>
              </a:lnSpc>
            </a:pPr>
            <a:r>
              <a:rPr lang="en-US" b="true" sz="800">
                <a:solidFill>
                  <a:srgbClr val="00A0E9"/>
                </a:solidFill>
                <a:latin typeface="Nanum Square Ultra-Bold"/>
                <a:ea typeface="Nanum Square Ultra-Bold"/>
                <a:cs typeface="Nanum Square Ultra-Bold"/>
                <a:sym typeface="Nanum Square Ultra-Bold"/>
              </a:rPr>
              <a:t>after laser care</a:t>
            </a:r>
          </a:p>
        </p:txBody>
      </p:sp>
      <p:sp>
        <p:nvSpPr>
          <p:cNvPr name="TextBox 126" id="126"/>
          <p:cNvSpPr txBox="true"/>
          <p:nvPr/>
        </p:nvSpPr>
        <p:spPr>
          <a:xfrm rot="0">
            <a:off x="19567693" y="3465709"/>
            <a:ext cx="290360" cy="233810"/>
          </a:xfrm>
          <a:prstGeom prst="rect">
            <a:avLst/>
          </a:prstGeom>
        </p:spPr>
        <p:txBody>
          <a:bodyPr anchor="t" rtlCol="false" tIns="0" lIns="0" bIns="0" rIns="0">
            <a:spAutoFit/>
          </a:bodyPr>
          <a:lstStyle/>
          <a:p>
            <a:pPr algn="l">
              <a:lnSpc>
                <a:spcPts val="2000"/>
              </a:lnSpc>
            </a:pPr>
            <a:r>
              <a:rPr lang="en-US" b="true" sz="800">
                <a:solidFill>
                  <a:srgbClr val="000000"/>
                </a:solidFill>
                <a:latin typeface="Nanum Square Ultra-Bold"/>
                <a:ea typeface="Nanum Square Ultra-Bold"/>
                <a:cs typeface="Nanum Square Ultra-Bold"/>
                <a:sym typeface="Nanum Square Ultra-Bold"/>
              </a:rPr>
              <a:t>Effect</a:t>
            </a:r>
          </a:p>
        </p:txBody>
      </p:sp>
      <p:sp>
        <p:nvSpPr>
          <p:cNvPr name="TextBox 127" id="127"/>
          <p:cNvSpPr txBox="true"/>
          <p:nvPr/>
        </p:nvSpPr>
        <p:spPr>
          <a:xfrm rot="0">
            <a:off x="15073093" y="5076777"/>
            <a:ext cx="350930" cy="202425"/>
          </a:xfrm>
          <a:prstGeom prst="rect">
            <a:avLst/>
          </a:prstGeom>
        </p:spPr>
        <p:txBody>
          <a:bodyPr anchor="t" rtlCol="false" tIns="0" lIns="0" bIns="0" rIns="0">
            <a:spAutoFit/>
          </a:bodyPr>
          <a:lstStyle/>
          <a:p>
            <a:pPr algn="l">
              <a:lnSpc>
                <a:spcPts val="1539"/>
              </a:lnSpc>
            </a:pPr>
            <a:r>
              <a:rPr lang="en-US" b="true" sz="1100">
                <a:solidFill>
                  <a:srgbClr val="0091D3"/>
                </a:solidFill>
                <a:latin typeface="Nanum Square Ultra-Bold"/>
                <a:ea typeface="Nanum Square Ultra-Bold"/>
                <a:cs typeface="Nanum Square Ultra-Bold"/>
                <a:sym typeface="Nanum Square Ultra-Bold"/>
              </a:rPr>
              <a:t>With </a:t>
            </a:r>
          </a:p>
        </p:txBody>
      </p:sp>
      <p:sp>
        <p:nvSpPr>
          <p:cNvPr name="TextBox 128" id="128"/>
          <p:cNvSpPr txBox="true"/>
          <p:nvPr/>
        </p:nvSpPr>
        <p:spPr>
          <a:xfrm rot="0">
            <a:off x="13680005" y="2729598"/>
            <a:ext cx="3377022" cy="202425"/>
          </a:xfrm>
          <a:prstGeom prst="rect">
            <a:avLst/>
          </a:prstGeom>
        </p:spPr>
        <p:txBody>
          <a:bodyPr anchor="t" rtlCol="false" tIns="0" lIns="0" bIns="0" rIns="0">
            <a:spAutoFit/>
          </a:bodyPr>
          <a:lstStyle/>
          <a:p>
            <a:pPr algn="l">
              <a:lnSpc>
                <a:spcPts val="1539"/>
              </a:lnSpc>
            </a:pPr>
            <a:r>
              <a:rPr lang="en-US" b="true" sz="1100">
                <a:solidFill>
                  <a:srgbClr val="000000"/>
                </a:solidFill>
                <a:latin typeface="Nanum Square Ultra-Bold"/>
                <a:ea typeface="Nanum Square Ultra-Bold"/>
                <a:cs typeface="Nanum Square Ultra-Bold"/>
                <a:sym typeface="Nanum Square Ultra-Bold"/>
              </a:rPr>
              <a:t>An invaluable item for SKIN Balance after laser care</a:t>
            </a:r>
          </a:p>
        </p:txBody>
      </p:sp>
      <p:sp>
        <p:nvSpPr>
          <p:cNvPr name="TextBox 129" id="129"/>
          <p:cNvSpPr txBox="true"/>
          <p:nvPr/>
        </p:nvSpPr>
        <p:spPr>
          <a:xfrm rot="0">
            <a:off x="17753981" y="5076777"/>
            <a:ext cx="573519" cy="202425"/>
          </a:xfrm>
          <a:prstGeom prst="rect">
            <a:avLst/>
          </a:prstGeom>
        </p:spPr>
        <p:txBody>
          <a:bodyPr anchor="t" rtlCol="false" tIns="0" lIns="0" bIns="0" rIns="0">
            <a:spAutoFit/>
          </a:bodyPr>
          <a:lstStyle/>
          <a:p>
            <a:pPr algn="l">
              <a:lnSpc>
                <a:spcPts val="1539"/>
              </a:lnSpc>
            </a:pPr>
            <a:r>
              <a:rPr lang="en-US" b="true" sz="1100">
                <a:solidFill>
                  <a:srgbClr val="0091D3"/>
                </a:solidFill>
                <a:latin typeface="Nanum Square Ultra-Bold"/>
                <a:ea typeface="Nanum Square Ultra-Bold"/>
                <a:cs typeface="Nanum Square Ultra-Bold"/>
                <a:sym typeface="Nanum Square Ultra-Bold"/>
              </a:rPr>
              <a:t>Without </a:t>
            </a:r>
          </a:p>
        </p:txBody>
      </p:sp>
      <p:sp>
        <p:nvSpPr>
          <p:cNvPr name="TextBox 130" id="130"/>
          <p:cNvSpPr txBox="true"/>
          <p:nvPr/>
        </p:nvSpPr>
        <p:spPr>
          <a:xfrm rot="0">
            <a:off x="6778647" y="3942264"/>
            <a:ext cx="360169" cy="133140"/>
          </a:xfrm>
          <a:prstGeom prst="rect">
            <a:avLst/>
          </a:prstGeom>
        </p:spPr>
        <p:txBody>
          <a:bodyPr anchor="t" rtlCol="false" tIns="0" lIns="0" bIns="0" rIns="0">
            <a:spAutoFit/>
          </a:bodyPr>
          <a:lstStyle/>
          <a:p>
            <a:pPr algn="l">
              <a:lnSpc>
                <a:spcPts val="979"/>
              </a:lnSpc>
            </a:pPr>
            <a:r>
              <a:rPr lang="en-US" sz="699">
                <a:solidFill>
                  <a:srgbClr val="3E3A39"/>
                </a:solidFill>
                <a:latin typeface="Nanum Square"/>
                <a:ea typeface="Nanum Square"/>
                <a:cs typeface="Nanum Square"/>
                <a:sym typeface="Nanum Square"/>
              </a:rPr>
              <a:t>Scrubber</a:t>
            </a:r>
          </a:p>
        </p:txBody>
      </p:sp>
      <p:sp>
        <p:nvSpPr>
          <p:cNvPr name="TextBox 131" id="131"/>
          <p:cNvSpPr txBox="true"/>
          <p:nvPr/>
        </p:nvSpPr>
        <p:spPr>
          <a:xfrm rot="0">
            <a:off x="7419794" y="3942274"/>
            <a:ext cx="432949" cy="133140"/>
          </a:xfrm>
          <a:prstGeom prst="rect">
            <a:avLst/>
          </a:prstGeom>
        </p:spPr>
        <p:txBody>
          <a:bodyPr anchor="t" rtlCol="false" tIns="0" lIns="0" bIns="0" rIns="0">
            <a:spAutoFit/>
          </a:bodyPr>
          <a:lstStyle/>
          <a:p>
            <a:pPr algn="l">
              <a:lnSpc>
                <a:spcPts val="979"/>
              </a:lnSpc>
            </a:pPr>
            <a:r>
              <a:rPr lang="en-US" sz="699">
                <a:solidFill>
                  <a:srgbClr val="3E3A39"/>
                </a:solidFill>
                <a:latin typeface="Nanum Square"/>
                <a:ea typeface="Nanum Square"/>
                <a:cs typeface="Nanum Square"/>
                <a:sym typeface="Nanum Square"/>
              </a:rPr>
              <a:t>Ultrasound</a:t>
            </a:r>
          </a:p>
        </p:txBody>
      </p:sp>
      <p:sp>
        <p:nvSpPr>
          <p:cNvPr name="TextBox 132" id="132"/>
          <p:cNvSpPr txBox="true"/>
          <p:nvPr/>
        </p:nvSpPr>
        <p:spPr>
          <a:xfrm rot="0">
            <a:off x="8000724" y="3951799"/>
            <a:ext cx="651996" cy="225228"/>
          </a:xfrm>
          <a:prstGeom prst="rect">
            <a:avLst/>
          </a:prstGeom>
        </p:spPr>
        <p:txBody>
          <a:bodyPr anchor="t" rtlCol="false" tIns="0" lIns="0" bIns="0" rIns="0">
            <a:spAutoFit/>
          </a:bodyPr>
          <a:lstStyle/>
          <a:p>
            <a:pPr algn="ctr">
              <a:lnSpc>
                <a:spcPts val="800"/>
              </a:lnSpc>
            </a:pPr>
            <a:r>
              <a:rPr lang="en-US" sz="699">
                <a:solidFill>
                  <a:srgbClr val="3E3A39"/>
                </a:solidFill>
                <a:latin typeface="Nanum Square"/>
                <a:ea typeface="Nanum Square"/>
                <a:cs typeface="Nanum Square"/>
                <a:sym typeface="Nanum Square"/>
              </a:rPr>
              <a:t>Electroporation + Cryo + Heating</a:t>
            </a:r>
          </a:p>
        </p:txBody>
      </p:sp>
      <p:sp>
        <p:nvSpPr>
          <p:cNvPr name="TextBox 133" id="133"/>
          <p:cNvSpPr txBox="true"/>
          <p:nvPr/>
        </p:nvSpPr>
        <p:spPr>
          <a:xfrm rot="0">
            <a:off x="8755285" y="2934233"/>
            <a:ext cx="884025" cy="133140"/>
          </a:xfrm>
          <a:prstGeom prst="rect">
            <a:avLst/>
          </a:prstGeom>
        </p:spPr>
        <p:txBody>
          <a:bodyPr anchor="t" rtlCol="false" tIns="0" lIns="0" bIns="0" rIns="0">
            <a:spAutoFit/>
          </a:bodyPr>
          <a:lstStyle/>
          <a:p>
            <a:pPr algn="l">
              <a:lnSpc>
                <a:spcPts val="979"/>
              </a:lnSpc>
            </a:pPr>
            <a:r>
              <a:rPr lang="en-US" sz="699">
                <a:solidFill>
                  <a:srgbClr val="3E3A39"/>
                </a:solidFill>
                <a:latin typeface="Nanum Square"/>
                <a:ea typeface="Nanum Square"/>
                <a:cs typeface="Nanum Square"/>
                <a:sym typeface="Nanum Square"/>
              </a:rPr>
              <a:t>Iontophoresis Tweezer</a:t>
            </a:r>
          </a:p>
        </p:txBody>
      </p:sp>
      <p:sp>
        <p:nvSpPr>
          <p:cNvPr name="TextBox 134" id="134"/>
          <p:cNvSpPr txBox="true"/>
          <p:nvPr/>
        </p:nvSpPr>
        <p:spPr>
          <a:xfrm rot="0">
            <a:off x="9134608" y="3942274"/>
            <a:ext cx="524475" cy="133140"/>
          </a:xfrm>
          <a:prstGeom prst="rect">
            <a:avLst/>
          </a:prstGeom>
        </p:spPr>
        <p:txBody>
          <a:bodyPr anchor="t" rtlCol="false" tIns="0" lIns="0" bIns="0" rIns="0">
            <a:spAutoFit/>
          </a:bodyPr>
          <a:lstStyle/>
          <a:p>
            <a:pPr algn="l">
              <a:lnSpc>
                <a:spcPts val="979"/>
              </a:lnSpc>
            </a:pPr>
            <a:r>
              <a:rPr lang="en-US" sz="699">
                <a:solidFill>
                  <a:srgbClr val="3E3A39"/>
                </a:solidFill>
                <a:latin typeface="Nanum Square"/>
                <a:ea typeface="Nanum Square"/>
                <a:cs typeface="Nanum Square"/>
                <a:sym typeface="Nanum Square"/>
              </a:rPr>
              <a:t>Ionzyme clips</a:t>
            </a:r>
          </a:p>
        </p:txBody>
      </p:sp>
      <p:sp>
        <p:nvSpPr>
          <p:cNvPr name="TextBox 135" id="135"/>
          <p:cNvSpPr txBox="true"/>
          <p:nvPr/>
        </p:nvSpPr>
        <p:spPr>
          <a:xfrm rot="0">
            <a:off x="7079399" y="6379997"/>
            <a:ext cx="114452" cy="133140"/>
          </a:xfrm>
          <a:prstGeom prst="rect">
            <a:avLst/>
          </a:prstGeom>
        </p:spPr>
        <p:txBody>
          <a:bodyPr anchor="t" rtlCol="false" tIns="0" lIns="0" bIns="0" rIns="0">
            <a:spAutoFit/>
          </a:bodyPr>
          <a:lstStyle/>
          <a:p>
            <a:pPr algn="l">
              <a:lnSpc>
                <a:spcPts val="979"/>
              </a:lnSpc>
            </a:pPr>
            <a:r>
              <a:rPr lang="en-US" b="true" sz="699">
                <a:solidFill>
                  <a:srgbClr val="FFFFFF"/>
                </a:solidFill>
                <a:latin typeface="Nanum Square Ultra-Bold"/>
                <a:ea typeface="Nanum Square Ultra-Bold"/>
                <a:cs typeface="Nanum Square Ultra-Bold"/>
                <a:sym typeface="Nanum Square Ultra-Bold"/>
              </a:rPr>
              <a:t>Ne</a:t>
            </a:r>
          </a:p>
        </p:txBody>
      </p:sp>
      <p:sp>
        <p:nvSpPr>
          <p:cNvPr name="TextBox 136" id="136"/>
          <p:cNvSpPr txBox="true"/>
          <p:nvPr/>
        </p:nvSpPr>
        <p:spPr>
          <a:xfrm rot="0">
            <a:off x="6659994" y="2643168"/>
            <a:ext cx="968540" cy="133140"/>
          </a:xfrm>
          <a:prstGeom prst="rect">
            <a:avLst/>
          </a:prstGeom>
        </p:spPr>
        <p:txBody>
          <a:bodyPr anchor="t" rtlCol="false" tIns="0" lIns="0" bIns="0" rIns="0">
            <a:spAutoFit/>
          </a:bodyPr>
          <a:lstStyle/>
          <a:p>
            <a:pPr algn="l">
              <a:lnSpc>
                <a:spcPts val="979"/>
              </a:lnSpc>
            </a:pPr>
            <a:r>
              <a:rPr lang="en-US" b="true" sz="699">
                <a:solidFill>
                  <a:srgbClr val="000000"/>
                </a:solidFill>
                <a:latin typeface="Nanum Square Ultra-Bold"/>
                <a:ea typeface="Nanum Square Ultra-Bold"/>
                <a:cs typeface="Nanum Square Ultra-Bold"/>
                <a:sym typeface="Nanum Square Ultra-Bold"/>
              </a:rPr>
              <a:t>5 different hand pieces</a:t>
            </a:r>
          </a:p>
        </p:txBody>
      </p:sp>
      <p:sp>
        <p:nvSpPr>
          <p:cNvPr name="TextBox 137" id="137"/>
          <p:cNvSpPr txBox="true"/>
          <p:nvPr/>
        </p:nvSpPr>
        <p:spPr>
          <a:xfrm rot="0">
            <a:off x="6660004" y="5078597"/>
            <a:ext cx="968540" cy="133140"/>
          </a:xfrm>
          <a:prstGeom prst="rect">
            <a:avLst/>
          </a:prstGeom>
        </p:spPr>
        <p:txBody>
          <a:bodyPr anchor="t" rtlCol="false" tIns="0" lIns="0" bIns="0" rIns="0">
            <a:spAutoFit/>
          </a:bodyPr>
          <a:lstStyle/>
          <a:p>
            <a:pPr algn="l">
              <a:lnSpc>
                <a:spcPts val="979"/>
              </a:lnSpc>
            </a:pPr>
            <a:r>
              <a:rPr lang="en-US" b="true" sz="699">
                <a:solidFill>
                  <a:srgbClr val="000000"/>
                </a:solidFill>
                <a:latin typeface="Nanum Square Ultra-Bold"/>
                <a:ea typeface="Nanum Square Ultra-Bold"/>
                <a:cs typeface="Nanum Square Ultra-Bold"/>
                <a:sym typeface="Nanum Square Ultra-Bold"/>
              </a:rPr>
              <a:t>4 different hand pieces</a:t>
            </a:r>
          </a:p>
        </p:txBody>
      </p:sp>
      <p:sp>
        <p:nvSpPr>
          <p:cNvPr name="TextBox 138" id="138"/>
          <p:cNvSpPr txBox="true"/>
          <p:nvPr/>
        </p:nvSpPr>
        <p:spPr>
          <a:xfrm rot="0">
            <a:off x="7959852" y="6379997"/>
            <a:ext cx="99260" cy="133140"/>
          </a:xfrm>
          <a:prstGeom prst="rect">
            <a:avLst/>
          </a:prstGeom>
        </p:spPr>
        <p:txBody>
          <a:bodyPr anchor="t" rtlCol="false" tIns="0" lIns="0" bIns="0" rIns="0">
            <a:spAutoFit/>
          </a:bodyPr>
          <a:lstStyle/>
          <a:p>
            <a:pPr algn="l">
              <a:lnSpc>
                <a:spcPts val="979"/>
              </a:lnSpc>
            </a:pPr>
            <a:r>
              <a:rPr lang="en-US" b="true" sz="699">
                <a:solidFill>
                  <a:srgbClr val="FFFFFF"/>
                </a:solidFill>
                <a:latin typeface="Nanum Square Ultra-Bold"/>
                <a:ea typeface="Nanum Square Ultra-Bold"/>
                <a:cs typeface="Nanum Square Ultra-Bold"/>
                <a:sym typeface="Nanum Square Ultra-Bold"/>
              </a:rPr>
              <a:t>Ar</a:t>
            </a:r>
          </a:p>
        </p:txBody>
      </p:sp>
      <p:sp>
        <p:nvSpPr>
          <p:cNvPr name="TextBox 139" id="139"/>
          <p:cNvSpPr txBox="true"/>
          <p:nvPr/>
        </p:nvSpPr>
        <p:spPr>
          <a:xfrm rot="0">
            <a:off x="8825398" y="6379997"/>
            <a:ext cx="114452" cy="133140"/>
          </a:xfrm>
          <a:prstGeom prst="rect">
            <a:avLst/>
          </a:prstGeom>
        </p:spPr>
        <p:txBody>
          <a:bodyPr anchor="t" rtlCol="false" tIns="0" lIns="0" bIns="0" rIns="0">
            <a:spAutoFit/>
          </a:bodyPr>
          <a:lstStyle/>
          <a:p>
            <a:pPr algn="l">
              <a:lnSpc>
                <a:spcPts val="979"/>
              </a:lnSpc>
            </a:pPr>
            <a:r>
              <a:rPr lang="en-US" b="true" sz="699">
                <a:solidFill>
                  <a:srgbClr val="FFFFFF"/>
                </a:solidFill>
                <a:latin typeface="Nanum Square Ultra-Bold"/>
                <a:ea typeface="Nanum Square Ultra-Bold"/>
                <a:cs typeface="Nanum Square Ultra-Bold"/>
                <a:sym typeface="Nanum Square Ultra-Bold"/>
              </a:rPr>
              <a:t>Ne</a:t>
            </a:r>
          </a:p>
        </p:txBody>
      </p:sp>
      <p:sp>
        <p:nvSpPr>
          <p:cNvPr name="TextBox 140" id="140"/>
          <p:cNvSpPr txBox="true"/>
          <p:nvPr/>
        </p:nvSpPr>
        <p:spPr>
          <a:xfrm rot="0">
            <a:off x="9698403" y="6379997"/>
            <a:ext cx="114452" cy="133140"/>
          </a:xfrm>
          <a:prstGeom prst="rect">
            <a:avLst/>
          </a:prstGeom>
        </p:spPr>
        <p:txBody>
          <a:bodyPr anchor="t" rtlCol="false" tIns="0" lIns="0" bIns="0" rIns="0">
            <a:spAutoFit/>
          </a:bodyPr>
          <a:lstStyle/>
          <a:p>
            <a:pPr algn="l">
              <a:lnSpc>
                <a:spcPts val="979"/>
              </a:lnSpc>
            </a:pPr>
            <a:r>
              <a:rPr lang="en-US" b="true" sz="699">
                <a:solidFill>
                  <a:srgbClr val="FFFFFF"/>
                </a:solidFill>
                <a:latin typeface="Nanum Square Ultra-Bold"/>
                <a:ea typeface="Nanum Square Ultra-Bold"/>
                <a:cs typeface="Nanum Square Ultra-Bold"/>
                <a:sym typeface="Nanum Square Ultra-Bold"/>
              </a:rPr>
              <a:t>Ne</a:t>
            </a:r>
          </a:p>
        </p:txBody>
      </p:sp>
      <p:sp>
        <p:nvSpPr>
          <p:cNvPr name="TextBox 141" id="141"/>
          <p:cNvSpPr txBox="true"/>
          <p:nvPr/>
        </p:nvSpPr>
        <p:spPr>
          <a:xfrm rot="0">
            <a:off x="14659366" y="2988726"/>
            <a:ext cx="338747" cy="133140"/>
          </a:xfrm>
          <a:prstGeom prst="rect">
            <a:avLst/>
          </a:prstGeom>
        </p:spPr>
        <p:txBody>
          <a:bodyPr anchor="t" rtlCol="false" tIns="0" lIns="0" bIns="0" rIns="0">
            <a:spAutoFit/>
          </a:bodyPr>
          <a:lstStyle/>
          <a:p>
            <a:pPr algn="ctr">
              <a:lnSpc>
                <a:spcPts val="979"/>
              </a:lnSpc>
            </a:pPr>
            <a:r>
              <a:rPr lang="en-US" b="true" sz="699">
                <a:solidFill>
                  <a:srgbClr val="FFFFFF"/>
                </a:solidFill>
                <a:latin typeface="Nanum Square Ultra-Bold"/>
                <a:ea typeface="Nanum Square Ultra-Bold"/>
                <a:cs typeface="Nanum Square Ultra-Bold"/>
                <a:sym typeface="Nanum Square Ultra-Bold"/>
              </a:rPr>
              <a:t>1st step</a:t>
            </a:r>
          </a:p>
        </p:txBody>
      </p:sp>
      <p:sp>
        <p:nvSpPr>
          <p:cNvPr name="TextBox 142" id="142"/>
          <p:cNvSpPr txBox="true"/>
          <p:nvPr/>
        </p:nvSpPr>
        <p:spPr>
          <a:xfrm rot="0">
            <a:off x="17093994" y="2988726"/>
            <a:ext cx="366027" cy="133140"/>
          </a:xfrm>
          <a:prstGeom prst="rect">
            <a:avLst/>
          </a:prstGeom>
        </p:spPr>
        <p:txBody>
          <a:bodyPr anchor="t" rtlCol="false" tIns="0" lIns="0" bIns="0" rIns="0">
            <a:spAutoFit/>
          </a:bodyPr>
          <a:lstStyle/>
          <a:p>
            <a:pPr algn="ctr">
              <a:lnSpc>
                <a:spcPts val="979"/>
              </a:lnSpc>
            </a:pPr>
            <a:r>
              <a:rPr lang="en-US" b="true" sz="699">
                <a:solidFill>
                  <a:srgbClr val="FFFFFF"/>
                </a:solidFill>
                <a:latin typeface="Nanum Square Ultra-Bold"/>
                <a:ea typeface="Nanum Square Ultra-Bold"/>
                <a:cs typeface="Nanum Square Ultra-Bold"/>
                <a:sym typeface="Nanum Square Ultra-Bold"/>
              </a:rPr>
              <a:t>2nd step</a:t>
            </a:r>
          </a:p>
        </p:txBody>
      </p:sp>
      <p:sp>
        <p:nvSpPr>
          <p:cNvPr name="TextBox 143" id="143"/>
          <p:cNvSpPr txBox="true"/>
          <p:nvPr/>
        </p:nvSpPr>
        <p:spPr>
          <a:xfrm rot="0">
            <a:off x="19541957" y="2988726"/>
            <a:ext cx="366122" cy="133140"/>
          </a:xfrm>
          <a:prstGeom prst="rect">
            <a:avLst/>
          </a:prstGeom>
        </p:spPr>
        <p:txBody>
          <a:bodyPr anchor="t" rtlCol="false" tIns="0" lIns="0" bIns="0" rIns="0">
            <a:spAutoFit/>
          </a:bodyPr>
          <a:lstStyle/>
          <a:p>
            <a:pPr algn="ctr">
              <a:lnSpc>
                <a:spcPts val="979"/>
              </a:lnSpc>
            </a:pPr>
            <a:r>
              <a:rPr lang="en-US" b="true" sz="699">
                <a:solidFill>
                  <a:srgbClr val="FFFFFF"/>
                </a:solidFill>
                <a:latin typeface="Nanum Square Ultra-Bold"/>
                <a:ea typeface="Nanum Square Ultra-Bold"/>
                <a:cs typeface="Nanum Square Ultra-Bold"/>
                <a:sym typeface="Nanum Square Ultra-Bold"/>
              </a:rPr>
              <a:t>3’rd step</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DAGph_OA2uc</dc:identifier>
  <dcterms:modified xsi:type="dcterms:W3CDTF">2011-08-01T06:04:30Z</dcterms:modified>
  <cp:revision>1</cp:revision>
  <dc:title>SNJ Total catalog.pdf</dc:title>
</cp:coreProperties>
</file>