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7" r:id="rId2"/>
    <p:sldId id="280" r:id="rId3"/>
    <p:sldId id="281" r:id="rId4"/>
    <p:sldId id="282" r:id="rId5"/>
    <p:sldId id="283" r:id="rId6"/>
    <p:sldId id="284" r:id="rId7"/>
    <p:sldId id="285" r:id="rId8"/>
    <p:sldId id="297" r:id="rId9"/>
    <p:sldId id="296" r:id="rId10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2CE6F3-001A-4F78-8185-AB609ED7B5EF}" v="2" dt="2025-06-06T04:45:12.3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398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stin Lim" userId="2bc1600a47a7e91e" providerId="LiveId" clId="{E52CE6F3-001A-4F78-8185-AB609ED7B5EF}"/>
    <pc:docChg chg="custSel addSld delSld modSld">
      <pc:chgData name="Austin Lim" userId="2bc1600a47a7e91e" providerId="LiveId" clId="{E52CE6F3-001A-4F78-8185-AB609ED7B5EF}" dt="2025-06-06T04:45:12.387" v="82"/>
      <pc:docMkLst>
        <pc:docMk/>
      </pc:docMkLst>
      <pc:sldChg chg="modSp mod">
        <pc:chgData name="Austin Lim" userId="2bc1600a47a7e91e" providerId="LiveId" clId="{E52CE6F3-001A-4F78-8185-AB609ED7B5EF}" dt="2025-06-04T00:17:41.122" v="6" actId="14100"/>
        <pc:sldMkLst>
          <pc:docMk/>
          <pc:sldMk cId="2945649287" sldId="280"/>
        </pc:sldMkLst>
        <pc:spChg chg="mod">
          <ac:chgData name="Austin Lim" userId="2bc1600a47a7e91e" providerId="LiveId" clId="{E52CE6F3-001A-4F78-8185-AB609ED7B5EF}" dt="2025-06-04T00:17:19.504" v="2" actId="27636"/>
          <ac:spMkLst>
            <pc:docMk/>
            <pc:sldMk cId="2945649287" sldId="280"/>
            <ac:spMk id="2" creationId="{9FC2E3B2-0C78-7EE7-A265-0933FD914C9D}"/>
          </ac:spMkLst>
        </pc:spChg>
        <pc:spChg chg="mod">
          <ac:chgData name="Austin Lim" userId="2bc1600a47a7e91e" providerId="LiveId" clId="{E52CE6F3-001A-4F78-8185-AB609ED7B5EF}" dt="2025-06-04T00:17:41.122" v="6" actId="14100"/>
          <ac:spMkLst>
            <pc:docMk/>
            <pc:sldMk cId="2945649287" sldId="280"/>
            <ac:spMk id="3" creationId="{107EBFB9-1880-9B30-9BC5-8171EEC211BD}"/>
          </ac:spMkLst>
        </pc:spChg>
      </pc:sldChg>
      <pc:sldChg chg="modSp mod">
        <pc:chgData name="Austin Lim" userId="2bc1600a47a7e91e" providerId="LiveId" clId="{E52CE6F3-001A-4F78-8185-AB609ED7B5EF}" dt="2025-06-04T00:17:55.174" v="9" actId="14100"/>
        <pc:sldMkLst>
          <pc:docMk/>
          <pc:sldMk cId="665204833" sldId="281"/>
        </pc:sldMkLst>
        <pc:spChg chg="mod">
          <ac:chgData name="Austin Lim" userId="2bc1600a47a7e91e" providerId="LiveId" clId="{E52CE6F3-001A-4F78-8185-AB609ED7B5EF}" dt="2025-06-04T00:17:55.174" v="9" actId="14100"/>
          <ac:spMkLst>
            <pc:docMk/>
            <pc:sldMk cId="665204833" sldId="281"/>
            <ac:spMk id="3" creationId="{107EBFB9-1880-9B30-9BC5-8171EEC211BD}"/>
          </ac:spMkLst>
        </pc:spChg>
      </pc:sldChg>
      <pc:sldChg chg="modSp mod">
        <pc:chgData name="Austin Lim" userId="2bc1600a47a7e91e" providerId="LiveId" clId="{E52CE6F3-001A-4F78-8185-AB609ED7B5EF}" dt="2025-06-04T00:18:13.369" v="15" actId="14100"/>
        <pc:sldMkLst>
          <pc:docMk/>
          <pc:sldMk cId="1059993982" sldId="282"/>
        </pc:sldMkLst>
        <pc:spChg chg="mod">
          <ac:chgData name="Austin Lim" userId="2bc1600a47a7e91e" providerId="LiveId" clId="{E52CE6F3-001A-4F78-8185-AB609ED7B5EF}" dt="2025-06-04T00:18:04.643" v="12" actId="27636"/>
          <ac:spMkLst>
            <pc:docMk/>
            <pc:sldMk cId="1059993982" sldId="282"/>
            <ac:spMk id="2" creationId="{9FC2E3B2-0C78-7EE7-A265-0933FD914C9D}"/>
          </ac:spMkLst>
        </pc:spChg>
        <pc:spChg chg="mod">
          <ac:chgData name="Austin Lim" userId="2bc1600a47a7e91e" providerId="LiveId" clId="{E52CE6F3-001A-4F78-8185-AB609ED7B5EF}" dt="2025-06-04T00:18:13.369" v="15" actId="14100"/>
          <ac:spMkLst>
            <pc:docMk/>
            <pc:sldMk cId="1059993982" sldId="282"/>
            <ac:spMk id="3" creationId="{107EBFB9-1880-9B30-9BC5-8171EEC211BD}"/>
          </ac:spMkLst>
        </pc:spChg>
      </pc:sldChg>
      <pc:sldChg chg="modSp mod">
        <pc:chgData name="Austin Lim" userId="2bc1600a47a7e91e" providerId="LiveId" clId="{E52CE6F3-001A-4F78-8185-AB609ED7B5EF}" dt="2025-06-04T00:18:32.718" v="23" actId="14100"/>
        <pc:sldMkLst>
          <pc:docMk/>
          <pc:sldMk cId="3811125023" sldId="283"/>
        </pc:sldMkLst>
        <pc:spChg chg="mod">
          <ac:chgData name="Austin Lim" userId="2bc1600a47a7e91e" providerId="LiveId" clId="{E52CE6F3-001A-4F78-8185-AB609ED7B5EF}" dt="2025-06-04T00:18:19.859" v="19" actId="27636"/>
          <ac:spMkLst>
            <pc:docMk/>
            <pc:sldMk cId="3811125023" sldId="283"/>
            <ac:spMk id="2" creationId="{9FC2E3B2-0C78-7EE7-A265-0933FD914C9D}"/>
          </ac:spMkLst>
        </pc:spChg>
        <pc:spChg chg="mod">
          <ac:chgData name="Austin Lim" userId="2bc1600a47a7e91e" providerId="LiveId" clId="{E52CE6F3-001A-4F78-8185-AB609ED7B5EF}" dt="2025-06-04T00:18:32.718" v="23" actId="14100"/>
          <ac:spMkLst>
            <pc:docMk/>
            <pc:sldMk cId="3811125023" sldId="283"/>
            <ac:spMk id="3" creationId="{107EBFB9-1880-9B30-9BC5-8171EEC211BD}"/>
          </ac:spMkLst>
        </pc:spChg>
      </pc:sldChg>
      <pc:sldChg chg="modSp mod">
        <pc:chgData name="Austin Lim" userId="2bc1600a47a7e91e" providerId="LiveId" clId="{E52CE6F3-001A-4F78-8185-AB609ED7B5EF}" dt="2025-06-04T00:19:11.623" v="27" actId="122"/>
        <pc:sldMkLst>
          <pc:docMk/>
          <pc:sldMk cId="2113897563" sldId="284"/>
        </pc:sldMkLst>
        <pc:spChg chg="mod">
          <ac:chgData name="Austin Lim" userId="2bc1600a47a7e91e" providerId="LiveId" clId="{E52CE6F3-001A-4F78-8185-AB609ED7B5EF}" dt="2025-06-04T00:18:38.494" v="24" actId="14100"/>
          <ac:spMkLst>
            <pc:docMk/>
            <pc:sldMk cId="2113897563" sldId="284"/>
            <ac:spMk id="2" creationId="{9FC2E3B2-0C78-7EE7-A265-0933FD914C9D}"/>
          </ac:spMkLst>
        </pc:spChg>
        <pc:graphicFrameChg chg="modGraphic">
          <ac:chgData name="Austin Lim" userId="2bc1600a47a7e91e" providerId="LiveId" clId="{E52CE6F3-001A-4F78-8185-AB609ED7B5EF}" dt="2025-06-04T00:19:11.623" v="27" actId="122"/>
          <ac:graphicFrameMkLst>
            <pc:docMk/>
            <pc:sldMk cId="2113897563" sldId="284"/>
            <ac:graphicFrameMk id="5" creationId="{0DFD0C9A-DDD9-2C3A-9AD8-AAAC6A9690A1}"/>
          </ac:graphicFrameMkLst>
        </pc:graphicFrameChg>
      </pc:sldChg>
      <pc:sldChg chg="modSp mod">
        <pc:chgData name="Austin Lim" userId="2bc1600a47a7e91e" providerId="LiveId" clId="{E52CE6F3-001A-4F78-8185-AB609ED7B5EF}" dt="2025-06-04T00:19:28.745" v="32" actId="14100"/>
        <pc:sldMkLst>
          <pc:docMk/>
          <pc:sldMk cId="2276258415" sldId="285"/>
        </pc:sldMkLst>
        <pc:spChg chg="mod">
          <ac:chgData name="Austin Lim" userId="2bc1600a47a7e91e" providerId="LiveId" clId="{E52CE6F3-001A-4F78-8185-AB609ED7B5EF}" dt="2025-06-04T00:19:18.973" v="28" actId="14100"/>
          <ac:spMkLst>
            <pc:docMk/>
            <pc:sldMk cId="2276258415" sldId="285"/>
            <ac:spMk id="2" creationId="{9FC2E3B2-0C78-7EE7-A265-0933FD914C9D}"/>
          </ac:spMkLst>
        </pc:spChg>
        <pc:spChg chg="mod">
          <ac:chgData name="Austin Lim" userId="2bc1600a47a7e91e" providerId="LiveId" clId="{E52CE6F3-001A-4F78-8185-AB609ED7B5EF}" dt="2025-06-04T00:19:28.745" v="32" actId="14100"/>
          <ac:spMkLst>
            <pc:docMk/>
            <pc:sldMk cId="2276258415" sldId="285"/>
            <ac:spMk id="3" creationId="{107EBFB9-1880-9B30-9BC5-8171EEC211BD}"/>
          </ac:spMkLst>
        </pc:spChg>
      </pc:sldChg>
      <pc:sldChg chg="del">
        <pc:chgData name="Austin Lim" userId="2bc1600a47a7e91e" providerId="LiveId" clId="{E52CE6F3-001A-4F78-8185-AB609ED7B5EF}" dt="2025-06-04T23:40:46.064" v="74" actId="47"/>
        <pc:sldMkLst>
          <pc:docMk/>
          <pc:sldMk cId="2707642823" sldId="286"/>
        </pc:sldMkLst>
      </pc:sldChg>
      <pc:sldChg chg="modSp mod">
        <pc:chgData name="Austin Lim" userId="2bc1600a47a7e91e" providerId="LiveId" clId="{E52CE6F3-001A-4F78-8185-AB609ED7B5EF}" dt="2025-06-06T04:45:01.384" v="80" actId="20577"/>
        <pc:sldMkLst>
          <pc:docMk/>
          <pc:sldMk cId="0" sldId="287"/>
        </pc:sldMkLst>
        <pc:spChg chg="mod">
          <ac:chgData name="Austin Lim" userId="2bc1600a47a7e91e" providerId="LiveId" clId="{E52CE6F3-001A-4F78-8185-AB609ED7B5EF}" dt="2025-06-06T04:44:56.457" v="78" actId="14100"/>
          <ac:spMkLst>
            <pc:docMk/>
            <pc:sldMk cId="0" sldId="287"/>
            <ac:spMk id="2" creationId="{00000000-0000-0000-0000-000000000000}"/>
          </ac:spMkLst>
        </pc:spChg>
        <pc:spChg chg="mod">
          <ac:chgData name="Austin Lim" userId="2bc1600a47a7e91e" providerId="LiveId" clId="{E52CE6F3-001A-4F78-8185-AB609ED7B5EF}" dt="2025-06-06T04:45:01.384" v="80" actId="20577"/>
          <ac:spMkLst>
            <pc:docMk/>
            <pc:sldMk cId="0" sldId="287"/>
            <ac:spMk id="3" creationId="{00000000-0000-0000-0000-000000000000}"/>
          </ac:spMkLst>
        </pc:spChg>
      </pc:sldChg>
      <pc:sldChg chg="del">
        <pc:chgData name="Austin Lim" userId="2bc1600a47a7e91e" providerId="LiveId" clId="{E52CE6F3-001A-4F78-8185-AB609ED7B5EF}" dt="2025-06-06T04:45:09.440" v="81" actId="47"/>
        <pc:sldMkLst>
          <pc:docMk/>
          <pc:sldMk cId="1739820362" sldId="288"/>
        </pc:sldMkLst>
      </pc:sldChg>
      <pc:sldChg chg="modSp del mod">
        <pc:chgData name="Austin Lim" userId="2bc1600a47a7e91e" providerId="LiveId" clId="{E52CE6F3-001A-4F78-8185-AB609ED7B5EF}" dt="2025-06-05T22:27:11.457" v="76" actId="47"/>
        <pc:sldMkLst>
          <pc:docMk/>
          <pc:sldMk cId="2990571743" sldId="290"/>
        </pc:sldMkLst>
      </pc:sldChg>
      <pc:sldChg chg="add">
        <pc:chgData name="Austin Lim" userId="2bc1600a47a7e91e" providerId="LiveId" clId="{E52CE6F3-001A-4F78-8185-AB609ED7B5EF}" dt="2025-06-05T22:27:08.603" v="75"/>
        <pc:sldMkLst>
          <pc:docMk/>
          <pc:sldMk cId="3420938403" sldId="296"/>
        </pc:sldMkLst>
      </pc:sldChg>
      <pc:sldChg chg="add">
        <pc:chgData name="Austin Lim" userId="2bc1600a47a7e91e" providerId="LiveId" clId="{E52CE6F3-001A-4F78-8185-AB609ED7B5EF}" dt="2025-06-06T04:45:12.387" v="82"/>
        <pc:sldMkLst>
          <pc:docMk/>
          <pc:sldMk cId="1583064285" sldId="29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2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2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9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5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9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8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22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6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0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1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6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7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6508" y="907962"/>
            <a:ext cx="7724104" cy="1217052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br>
              <a:rPr lang="en-US" dirty="0"/>
            </a:br>
            <a:r>
              <a:rPr lang="en-US" sz="3600" dirty="0" err="1"/>
              <a:t>Finexel</a:t>
            </a:r>
            <a:br>
              <a:rPr lang="en-US" dirty="0"/>
            </a:br>
            <a:r>
              <a:rPr lang="en-US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CO2 Laser (Fractional &amp; Surgical mode)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3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 and Marketing</a:t>
            </a: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4012" y="2273121"/>
            <a:ext cx="6400800" cy="4262907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39"/>
            <a:ext cx="2135187" cy="113486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20839"/>
            <a:ext cx="8229600" cy="540913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Product Overview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566" y="1693572"/>
            <a:ext cx="10464085" cy="4707228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Dual-mode CO₂ Laser: Fractional (FRX) + Surgical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High peak power (300W) Ultra-Pulse minimizes thermal damage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Precision treatment with minimal downtime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Touchscreen UI, scan pattern presets, ergonomic design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Trusted globally with over 20 years of clinical use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49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27279"/>
            <a:ext cx="8229600" cy="560231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Indications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006" y="1700011"/>
            <a:ext cx="10412569" cy="4758743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Fractional (FRX):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ko-KR" sz="2800" dirty="0">
                <a:solidFill>
                  <a:prstClr val="black"/>
                </a:solidFill>
                <a:latin typeface="Calibri"/>
              </a:rPr>
              <a:t>s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kin resurfacing &amp; rejuvenation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ko-KR" sz="2800" dirty="0">
                <a:solidFill>
                  <a:prstClr val="black"/>
                </a:solidFill>
                <a:latin typeface="Calibri"/>
              </a:rPr>
              <a:t>a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cne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scar &amp; surgical scar treatment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ko-KR" sz="2800" dirty="0">
                <a:solidFill>
                  <a:prstClr val="black"/>
                </a:solidFill>
                <a:latin typeface="Calibri"/>
              </a:rPr>
              <a:t>f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ine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wrinkles, pore tightening, skin whitening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kumimoji="0" lang="en-US" altLang="ko-KR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Surgical CO2: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ko-KR" sz="2800" dirty="0">
                <a:solidFill>
                  <a:prstClr val="black"/>
                </a:solidFill>
                <a:latin typeface="Calibri"/>
              </a:rPr>
              <a:t>m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ole, wart,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syringoma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milia, age spot removal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ko-KR" sz="2800" dirty="0">
                <a:solidFill>
                  <a:prstClr val="black"/>
                </a:solidFill>
                <a:latin typeface="Calibri"/>
              </a:rPr>
              <a:t>h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emostasis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incision, excision, minor surgeries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204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888643"/>
            <a:ext cx="8229600" cy="508715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Clinical Strengths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566" y="1526146"/>
            <a:ext cx="10457645" cy="4771623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300W peak power for fast and effective procedures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Minimal pain and faster healing with ultra-pulse delivery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Spot sizes: 80µm (fractional), 0.2–0.25mm (surgical)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No charring – clean, precise tissue removal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Long-term market performance and hospital installations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99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888643"/>
            <a:ext cx="8229600" cy="470078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Ideal Customers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006" y="1577663"/>
            <a:ext cx="10367493" cy="48810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Dermatology clinics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Plastic surgery centers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General &amp; cosmetic surgeons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ENT, gynecology, and specialty clinics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Medical spas offering skin resurfacing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12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1036749"/>
            <a:ext cx="8229600" cy="489397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Return on Investment (ROI)</a:t>
            </a:r>
            <a:endParaRPr sz="3600" dirty="0"/>
          </a:p>
        </p:txBody>
      </p:sp>
      <p:graphicFrame>
        <p:nvGraphicFramePr>
          <p:cNvPr id="5" name="내용 개체 틀 4">
            <a:extLst>
              <a:ext uri="{FF2B5EF4-FFF2-40B4-BE49-F238E27FC236}">
                <a16:creationId xmlns:a16="http://schemas.microsoft.com/office/drawing/2014/main" id="{0DFD0C9A-DDD9-2C3A-9AD8-AAAC6A9690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9371499"/>
              </p:ext>
            </p:extLst>
          </p:nvPr>
        </p:nvGraphicFramePr>
        <p:xfrm>
          <a:off x="1114024" y="1738647"/>
          <a:ext cx="9833018" cy="4610632"/>
        </p:xfrm>
        <a:graphic>
          <a:graphicData uri="http://schemas.openxmlformats.org/drawingml/2006/table">
            <a:tbl>
              <a:tblPr/>
              <a:tblGrid>
                <a:gridCol w="3392678">
                  <a:extLst>
                    <a:ext uri="{9D8B030D-6E8A-4147-A177-3AD203B41FA5}">
                      <a16:colId xmlns:a16="http://schemas.microsoft.com/office/drawing/2014/main" val="2838938314"/>
                    </a:ext>
                  </a:extLst>
                </a:gridCol>
                <a:gridCol w="2089277">
                  <a:extLst>
                    <a:ext uri="{9D8B030D-6E8A-4147-A177-3AD203B41FA5}">
                      <a16:colId xmlns:a16="http://schemas.microsoft.com/office/drawing/2014/main" val="3480228037"/>
                    </a:ext>
                  </a:extLst>
                </a:gridCol>
                <a:gridCol w="2012606">
                  <a:extLst>
                    <a:ext uri="{9D8B030D-6E8A-4147-A177-3AD203B41FA5}">
                      <a16:colId xmlns:a16="http://schemas.microsoft.com/office/drawing/2014/main" val="3052801441"/>
                    </a:ext>
                  </a:extLst>
                </a:gridCol>
                <a:gridCol w="2338457">
                  <a:extLst>
                    <a:ext uri="{9D8B030D-6E8A-4147-A177-3AD203B41FA5}">
                      <a16:colId xmlns:a16="http://schemas.microsoft.com/office/drawing/2014/main" val="808452043"/>
                    </a:ext>
                  </a:extLst>
                </a:gridCol>
              </a:tblGrid>
              <a:tr h="3200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Finexel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CO2 Laser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612002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Return on Investment (ROI)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7822149"/>
                  </a:ext>
                </a:extLst>
              </a:tr>
              <a:tr h="262570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7342550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Treatment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Price per Session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Sessions (month)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Est. Yearly Revenue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735089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Skin Rejuvenation (FRX)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$400~$600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$72,000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928290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Scar or Acne Treatment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$400~$600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$72,000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231003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Mole/Wart Removal (CO2)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$400~$600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$72,000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4438542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Minor Surgical Procedures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$600~$800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$100,800 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1496266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463685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651891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065012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861469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484928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　</a:t>
                      </a:r>
                    </a:p>
                  </a:txBody>
                  <a:tcPr marL="5443" marR="5443" marT="54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375137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Yearly Total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$316,800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7750830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Finexel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MSRP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$66,000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955050"/>
                  </a:ext>
                </a:extLst>
              </a:tr>
              <a:tr h="268537"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Yearly Profit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$250,800 </a:t>
                      </a:r>
                    </a:p>
                  </a:txBody>
                  <a:tcPr marL="5443" marR="5443" marT="54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5371374"/>
                  </a:ext>
                </a:extLst>
              </a:tr>
            </a:tbl>
          </a:graphicData>
        </a:graphic>
      </p:graphicFrame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5111" y="217651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897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9FEB0-9D2F-8641-6A21-C88A91181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2E3B2-0C78-7EE7-A265-0933FD914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927280"/>
            <a:ext cx="8229600" cy="450760"/>
          </a:xfrm>
        </p:spPr>
        <p:txBody>
          <a:bodyPr>
            <a:normAutofit fontScale="90000"/>
          </a:bodyPr>
          <a:lstStyle/>
          <a:p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Marketing Tips</a:t>
            </a:r>
            <a:endParaRPr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EBFB9-1880-9B30-9BC5-8171EEC21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006" y="1577662"/>
            <a:ext cx="10470523" cy="4855335"/>
          </a:xfrm>
        </p:spPr>
        <p:txBody>
          <a:bodyPr/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Emphasize dual-mode function: Fractional + Surgical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Offer combination packages for increased patient value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Use before/after results to promote treatment effectiveness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Highlight minimal downtime and comfort in marketing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Stress FDA, CE certifications for safety and performance</a:t>
            </a:r>
          </a:p>
          <a:p>
            <a:pPr>
              <a:buFont typeface="Wingdings" panose="05000000000000000000" pitchFamily="2" charset="2"/>
              <a:buChar char="Ø"/>
            </a:pP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BAF4AE9E-E243-3003-75C7-E35EEF74E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25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E24207D-9EF2-9F34-05A1-D8E1B1A86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492E2-5B43-04BE-487A-99C2CDEDB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6508" y="907962"/>
            <a:ext cx="7724104" cy="1217052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br>
              <a:rPr lang="en-US" dirty="0"/>
            </a:br>
            <a:r>
              <a:rPr lang="en-US" sz="3600" dirty="0" err="1"/>
              <a:t>Finexel</a:t>
            </a:r>
            <a:br>
              <a:rPr lang="en-US" dirty="0"/>
            </a:br>
            <a:r>
              <a:rPr lang="en-US" sz="2700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CO2 Laser (Fractional &amp; Surgical mode)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31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 and Marketing</a:t>
            </a:r>
            <a:br>
              <a:rPr lang="en-US" altLang="ko-KR" sz="20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90989-2D6E-753E-47E3-449023933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4012" y="2273121"/>
            <a:ext cx="6400800" cy="4262907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400" dirty="0"/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6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6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6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400" dirty="0"/>
            </a:br>
            <a:endParaRPr sz="14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9DAA8402-0433-B072-B3E0-F8CC5E8235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213" y="91439"/>
            <a:ext cx="2135187" cy="113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064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612" y="1077962"/>
            <a:ext cx="8229600" cy="731520"/>
          </a:xfrm>
        </p:spPr>
        <p:txBody>
          <a:bodyPr>
            <a:normAutofit/>
          </a:bodyPr>
          <a:lstStyle/>
          <a:p>
            <a:r>
              <a:rPr lang="en-US" sz="3200" dirty="0"/>
              <a:t>Add more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12" y="2601533"/>
            <a:ext cx="8229600" cy="35246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sz="2800" dirty="0"/>
              <a:t>After conducting further research</a:t>
            </a:r>
            <a:endParaRPr sz="280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3212" y="91440"/>
            <a:ext cx="1856086" cy="98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384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500</Words>
  <Application>Microsoft Office PowerPoint</Application>
  <PresentationFormat>사용자 지정</PresentationFormat>
  <Paragraphs>95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Verdana</vt:lpstr>
      <vt:lpstr>Wingdings</vt:lpstr>
      <vt:lpstr>1_Office Theme</vt:lpstr>
      <vt:lpstr> Finexel CO2 Laser (Fractional &amp; Surgical mode) Sales and Marketing </vt:lpstr>
      <vt:lpstr>Product Overview</vt:lpstr>
      <vt:lpstr>Indications</vt:lpstr>
      <vt:lpstr>Clinical Strengths</vt:lpstr>
      <vt:lpstr>Ideal Customers</vt:lpstr>
      <vt:lpstr>Return on Investment (ROI)</vt:lpstr>
      <vt:lpstr>Marketing Tips</vt:lpstr>
      <vt:lpstr> Finexel CO2 Laser (Fractional &amp; Surgical mode) Sales and Marketing </vt:lpstr>
      <vt:lpstr>Add more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Austin Lim</cp:lastModifiedBy>
  <cp:revision>2</cp:revision>
  <dcterms:created xsi:type="dcterms:W3CDTF">2013-01-27T09:14:16Z</dcterms:created>
  <dcterms:modified xsi:type="dcterms:W3CDTF">2025-06-06T04:45:19Z</dcterms:modified>
  <cp:category/>
</cp:coreProperties>
</file>