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84" r:id="rId2"/>
    <p:sldId id="281" r:id="rId3"/>
    <p:sldId id="277" r:id="rId4"/>
    <p:sldId id="278" r:id="rId5"/>
    <p:sldId id="279" r:id="rId6"/>
    <p:sldId id="289" r:id="rId7"/>
    <p:sldId id="288" r:id="rId8"/>
    <p:sldId id="287" r:id="rId9"/>
    <p:sldId id="297" r:id="rId10"/>
    <p:sldId id="296" r:id="rId11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1D8DF3-8389-461A-A387-B6233080971E}" v="11" dt="2025-06-06T04:44:34.4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398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ustin Lim" userId="2bc1600a47a7e91e" providerId="LiveId" clId="{281D8DF3-8389-461A-A387-B6233080971E}"/>
    <pc:docChg chg="undo custSel addSld delSld modSld sldOrd delMainMaster">
      <pc:chgData name="Austin Lim" userId="2bc1600a47a7e91e" providerId="LiveId" clId="{281D8DF3-8389-461A-A387-B6233080971E}" dt="2025-06-06T04:44:34.449" v="353"/>
      <pc:docMkLst>
        <pc:docMk/>
      </pc:docMkLst>
      <pc:sldChg chg="del">
        <pc:chgData name="Austin Lim" userId="2bc1600a47a7e91e" providerId="LiveId" clId="{281D8DF3-8389-461A-A387-B6233080971E}" dt="2025-06-03T19:03:05.822" v="51" actId="47"/>
        <pc:sldMkLst>
          <pc:docMk/>
          <pc:sldMk cId="0" sldId="256"/>
        </pc:sldMkLst>
      </pc:sldChg>
      <pc:sldChg chg="del">
        <pc:chgData name="Austin Lim" userId="2bc1600a47a7e91e" providerId="LiveId" clId="{281D8DF3-8389-461A-A387-B6233080971E}" dt="2025-06-03T19:03:11.932" v="52" actId="47"/>
        <pc:sldMkLst>
          <pc:docMk/>
          <pc:sldMk cId="0" sldId="257"/>
        </pc:sldMkLst>
      </pc:sldChg>
      <pc:sldChg chg="del">
        <pc:chgData name="Austin Lim" userId="2bc1600a47a7e91e" providerId="LiveId" clId="{281D8DF3-8389-461A-A387-B6233080971E}" dt="2025-06-03T19:04:00.973" v="62" actId="47"/>
        <pc:sldMkLst>
          <pc:docMk/>
          <pc:sldMk cId="0" sldId="258"/>
        </pc:sldMkLst>
      </pc:sldChg>
      <pc:sldChg chg="del">
        <pc:chgData name="Austin Lim" userId="2bc1600a47a7e91e" providerId="LiveId" clId="{281D8DF3-8389-461A-A387-B6233080971E}" dt="2025-06-03T19:04:56.328" v="72" actId="47"/>
        <pc:sldMkLst>
          <pc:docMk/>
          <pc:sldMk cId="0" sldId="259"/>
        </pc:sldMkLst>
      </pc:sldChg>
      <pc:sldChg chg="modSp del mod">
        <pc:chgData name="Austin Lim" userId="2bc1600a47a7e91e" providerId="LiveId" clId="{281D8DF3-8389-461A-A387-B6233080971E}" dt="2025-06-03T19:07:45.881" v="107" actId="47"/>
        <pc:sldMkLst>
          <pc:docMk/>
          <pc:sldMk cId="0" sldId="260"/>
        </pc:sldMkLst>
      </pc:sldChg>
      <pc:sldChg chg="del">
        <pc:chgData name="Austin Lim" userId="2bc1600a47a7e91e" providerId="LiveId" clId="{281D8DF3-8389-461A-A387-B6233080971E}" dt="2025-06-03T19:09:11.947" v="122" actId="47"/>
        <pc:sldMkLst>
          <pc:docMk/>
          <pc:sldMk cId="0" sldId="261"/>
        </pc:sldMkLst>
      </pc:sldChg>
      <pc:sldChg chg="del">
        <pc:chgData name="Austin Lim" userId="2bc1600a47a7e91e" providerId="LiveId" clId="{281D8DF3-8389-461A-A387-B6233080971E}" dt="2025-06-03T19:10:03.533" v="133" actId="47"/>
        <pc:sldMkLst>
          <pc:docMk/>
          <pc:sldMk cId="0" sldId="262"/>
        </pc:sldMkLst>
      </pc:sldChg>
      <pc:sldChg chg="del">
        <pc:chgData name="Austin Lim" userId="2bc1600a47a7e91e" providerId="LiveId" clId="{281D8DF3-8389-461A-A387-B6233080971E}" dt="2025-06-03T19:13:07.158" v="161" actId="47"/>
        <pc:sldMkLst>
          <pc:docMk/>
          <pc:sldMk cId="0" sldId="263"/>
        </pc:sldMkLst>
      </pc:sldChg>
      <pc:sldChg chg="del">
        <pc:chgData name="Austin Lim" userId="2bc1600a47a7e91e" providerId="LiveId" clId="{281D8DF3-8389-461A-A387-B6233080971E}" dt="2025-06-03T19:13:13.065" v="162" actId="47"/>
        <pc:sldMkLst>
          <pc:docMk/>
          <pc:sldMk cId="0" sldId="264"/>
        </pc:sldMkLst>
      </pc:sldChg>
      <pc:sldChg chg="modSp mod">
        <pc:chgData name="Austin Lim" userId="2bc1600a47a7e91e" providerId="LiveId" clId="{281D8DF3-8389-461A-A387-B6233080971E}" dt="2025-06-04T00:13:05.716" v="217" actId="20577"/>
        <pc:sldMkLst>
          <pc:docMk/>
          <pc:sldMk cId="259084170" sldId="277"/>
        </pc:sldMkLst>
        <pc:spChg chg="mod">
          <ac:chgData name="Austin Lim" userId="2bc1600a47a7e91e" providerId="LiveId" clId="{281D8DF3-8389-461A-A387-B6233080971E}" dt="2025-06-04T00:12:28.460" v="203" actId="27636"/>
          <ac:spMkLst>
            <pc:docMk/>
            <pc:sldMk cId="259084170" sldId="277"/>
            <ac:spMk id="2" creationId="{9FC2E3B2-0C78-7EE7-A265-0933FD914C9D}"/>
          </ac:spMkLst>
        </pc:spChg>
        <pc:spChg chg="mod">
          <ac:chgData name="Austin Lim" userId="2bc1600a47a7e91e" providerId="LiveId" clId="{281D8DF3-8389-461A-A387-B6233080971E}" dt="2025-06-04T00:13:05.716" v="217" actId="20577"/>
          <ac:spMkLst>
            <pc:docMk/>
            <pc:sldMk cId="259084170" sldId="277"/>
            <ac:spMk id="3" creationId="{107EBFB9-1880-9B30-9BC5-8171EEC211BD}"/>
          </ac:spMkLst>
        </pc:spChg>
      </pc:sldChg>
      <pc:sldChg chg="modSp mod">
        <pc:chgData name="Austin Lim" userId="2bc1600a47a7e91e" providerId="LiveId" clId="{281D8DF3-8389-461A-A387-B6233080971E}" dt="2025-06-04T00:13:49.797" v="236" actId="14100"/>
        <pc:sldMkLst>
          <pc:docMk/>
          <pc:sldMk cId="2515243993" sldId="278"/>
        </pc:sldMkLst>
        <pc:spChg chg="mod">
          <ac:chgData name="Austin Lim" userId="2bc1600a47a7e91e" providerId="LiveId" clId="{281D8DF3-8389-461A-A387-B6233080971E}" dt="2025-06-04T00:13:13.037" v="220" actId="27636"/>
          <ac:spMkLst>
            <pc:docMk/>
            <pc:sldMk cId="2515243993" sldId="278"/>
            <ac:spMk id="2" creationId="{9FC2E3B2-0C78-7EE7-A265-0933FD914C9D}"/>
          </ac:spMkLst>
        </pc:spChg>
        <pc:spChg chg="mod">
          <ac:chgData name="Austin Lim" userId="2bc1600a47a7e91e" providerId="LiveId" clId="{281D8DF3-8389-461A-A387-B6233080971E}" dt="2025-06-04T00:13:49.797" v="236" actId="14100"/>
          <ac:spMkLst>
            <pc:docMk/>
            <pc:sldMk cId="2515243993" sldId="278"/>
            <ac:spMk id="3" creationId="{107EBFB9-1880-9B30-9BC5-8171EEC211BD}"/>
          </ac:spMkLst>
        </pc:spChg>
      </pc:sldChg>
      <pc:sldChg chg="modSp mod">
        <pc:chgData name="Austin Lim" userId="2bc1600a47a7e91e" providerId="LiveId" clId="{281D8DF3-8389-461A-A387-B6233080971E}" dt="2025-06-04T00:14:55.144" v="261" actId="20577"/>
        <pc:sldMkLst>
          <pc:docMk/>
          <pc:sldMk cId="1910736163" sldId="279"/>
        </pc:sldMkLst>
        <pc:spChg chg="mod">
          <ac:chgData name="Austin Lim" userId="2bc1600a47a7e91e" providerId="LiveId" clId="{281D8DF3-8389-461A-A387-B6233080971E}" dt="2025-06-04T00:14:05.976" v="240" actId="14100"/>
          <ac:spMkLst>
            <pc:docMk/>
            <pc:sldMk cId="1910736163" sldId="279"/>
            <ac:spMk id="2" creationId="{9FC2E3B2-0C78-7EE7-A265-0933FD914C9D}"/>
          </ac:spMkLst>
        </pc:spChg>
        <pc:spChg chg="mod">
          <ac:chgData name="Austin Lim" userId="2bc1600a47a7e91e" providerId="LiveId" clId="{281D8DF3-8389-461A-A387-B6233080971E}" dt="2025-06-04T00:14:55.144" v="261" actId="20577"/>
          <ac:spMkLst>
            <pc:docMk/>
            <pc:sldMk cId="1910736163" sldId="279"/>
            <ac:spMk id="3" creationId="{107EBFB9-1880-9B30-9BC5-8171EEC211BD}"/>
          </ac:spMkLst>
        </pc:spChg>
      </pc:sldChg>
      <pc:sldChg chg="modSp del mod ord">
        <pc:chgData name="Austin Lim" userId="2bc1600a47a7e91e" providerId="LiveId" clId="{281D8DF3-8389-461A-A387-B6233080971E}" dt="2025-06-05T22:26:53.884" v="347" actId="47"/>
        <pc:sldMkLst>
          <pc:docMk/>
          <pc:sldMk cId="2945649287" sldId="280"/>
        </pc:sldMkLst>
      </pc:sldChg>
      <pc:sldChg chg="modSp mod">
        <pc:chgData name="Austin Lim" userId="2bc1600a47a7e91e" providerId="LiveId" clId="{281D8DF3-8389-461A-A387-B6233080971E}" dt="2025-06-04T00:12:16.624" v="200" actId="20577"/>
        <pc:sldMkLst>
          <pc:docMk/>
          <pc:sldMk cId="942346772" sldId="281"/>
        </pc:sldMkLst>
        <pc:spChg chg="mod">
          <ac:chgData name="Austin Lim" userId="2bc1600a47a7e91e" providerId="LiveId" clId="{281D8DF3-8389-461A-A387-B6233080971E}" dt="2025-06-04T00:11:32.339" v="182" actId="27636"/>
          <ac:spMkLst>
            <pc:docMk/>
            <pc:sldMk cId="942346772" sldId="281"/>
            <ac:spMk id="2" creationId="{9FC2E3B2-0C78-7EE7-A265-0933FD914C9D}"/>
          </ac:spMkLst>
        </pc:spChg>
        <pc:spChg chg="mod">
          <ac:chgData name="Austin Lim" userId="2bc1600a47a7e91e" providerId="LiveId" clId="{281D8DF3-8389-461A-A387-B6233080971E}" dt="2025-06-04T00:12:16.624" v="200" actId="20577"/>
          <ac:spMkLst>
            <pc:docMk/>
            <pc:sldMk cId="942346772" sldId="281"/>
            <ac:spMk id="3" creationId="{107EBFB9-1880-9B30-9BC5-8171EEC211BD}"/>
          </ac:spMkLst>
        </pc:spChg>
      </pc:sldChg>
      <pc:sldChg chg="add del">
        <pc:chgData name="Austin Lim" userId="2bc1600a47a7e91e" providerId="LiveId" clId="{281D8DF3-8389-461A-A387-B6233080971E}" dt="2025-06-03T18:52:55.051" v="41" actId="47"/>
        <pc:sldMkLst>
          <pc:docMk/>
          <pc:sldMk cId="0" sldId="282"/>
        </pc:sldMkLst>
      </pc:sldChg>
      <pc:sldChg chg="add del">
        <pc:chgData name="Austin Lim" userId="2bc1600a47a7e91e" providerId="LiveId" clId="{281D8DF3-8389-461A-A387-B6233080971E}" dt="2025-06-03T18:52:47.785" v="40" actId="47"/>
        <pc:sldMkLst>
          <pc:docMk/>
          <pc:sldMk cId="0" sldId="283"/>
        </pc:sldMkLst>
      </pc:sldChg>
      <pc:sldChg chg="modSp add mod">
        <pc:chgData name="Austin Lim" userId="2bc1600a47a7e91e" providerId="LiveId" clId="{281D8DF3-8389-461A-A387-B6233080971E}" dt="2025-06-06T04:44:23.344" v="351" actId="20577"/>
        <pc:sldMkLst>
          <pc:docMk/>
          <pc:sldMk cId="0" sldId="284"/>
        </pc:sldMkLst>
        <pc:spChg chg="mod">
          <ac:chgData name="Austin Lim" userId="2bc1600a47a7e91e" providerId="LiveId" clId="{281D8DF3-8389-461A-A387-B6233080971E}" dt="2025-06-06T04:44:17.042" v="349" actId="14100"/>
          <ac:spMkLst>
            <pc:docMk/>
            <pc:sldMk cId="0" sldId="284"/>
            <ac:spMk id="2" creationId="{00000000-0000-0000-0000-000000000000}"/>
          </ac:spMkLst>
        </pc:spChg>
        <pc:spChg chg="mod">
          <ac:chgData name="Austin Lim" userId="2bc1600a47a7e91e" providerId="LiveId" clId="{281D8DF3-8389-461A-A387-B6233080971E}" dt="2025-06-06T04:44:23.344" v="351" actId="20577"/>
          <ac:spMkLst>
            <pc:docMk/>
            <pc:sldMk cId="0" sldId="284"/>
            <ac:spMk id="3" creationId="{00000000-0000-0000-0000-000000000000}"/>
          </ac:spMkLst>
        </pc:spChg>
      </pc:sldChg>
      <pc:sldChg chg="add del">
        <pc:chgData name="Austin Lim" userId="2bc1600a47a7e91e" providerId="LiveId" clId="{281D8DF3-8389-461A-A387-B6233080971E}" dt="2025-06-06T04:44:31.214" v="352" actId="47"/>
        <pc:sldMkLst>
          <pc:docMk/>
          <pc:sldMk cId="2867987247" sldId="285"/>
        </pc:sldMkLst>
      </pc:sldChg>
      <pc:sldChg chg="add del ord">
        <pc:chgData name="Austin Lim" userId="2bc1600a47a7e91e" providerId="LiveId" clId="{281D8DF3-8389-461A-A387-B6233080971E}" dt="2025-06-04T23:40:11.343" v="345" actId="47"/>
        <pc:sldMkLst>
          <pc:docMk/>
          <pc:sldMk cId="4047184626" sldId="286"/>
        </pc:sldMkLst>
      </pc:sldChg>
      <pc:sldChg chg="addSp delSp modSp add mod">
        <pc:chgData name="Austin Lim" userId="2bc1600a47a7e91e" providerId="LiveId" clId="{281D8DF3-8389-461A-A387-B6233080971E}" dt="2025-06-04T00:16:37.444" v="299" actId="113"/>
        <pc:sldMkLst>
          <pc:docMk/>
          <pc:sldMk cId="58080850" sldId="287"/>
        </pc:sldMkLst>
        <pc:spChg chg="mod">
          <ac:chgData name="Austin Lim" userId="2bc1600a47a7e91e" providerId="LiveId" clId="{281D8DF3-8389-461A-A387-B6233080971E}" dt="2025-06-04T00:16:15.458" v="295" actId="27636"/>
          <ac:spMkLst>
            <pc:docMk/>
            <pc:sldMk cId="58080850" sldId="287"/>
            <ac:spMk id="2" creationId="{1D0A2FD2-5DDF-D927-0DD0-3A79B7109441}"/>
          </ac:spMkLst>
        </pc:spChg>
        <pc:graphicFrameChg chg="add mod modGraphic">
          <ac:chgData name="Austin Lim" userId="2bc1600a47a7e91e" providerId="LiveId" clId="{281D8DF3-8389-461A-A387-B6233080971E}" dt="2025-06-04T00:16:37.444" v="299" actId="113"/>
          <ac:graphicFrameMkLst>
            <pc:docMk/>
            <pc:sldMk cId="58080850" sldId="287"/>
            <ac:graphicFrameMk id="5" creationId="{ECA2FC3B-7C9B-1364-DF60-FBB8CD8D758C}"/>
          </ac:graphicFrameMkLst>
        </pc:graphicFrameChg>
        <pc:picChg chg="mod">
          <ac:chgData name="Austin Lim" userId="2bc1600a47a7e91e" providerId="LiveId" clId="{281D8DF3-8389-461A-A387-B6233080971E}" dt="2025-06-04T00:16:17.760" v="296" actId="1076"/>
          <ac:picMkLst>
            <pc:docMk/>
            <pc:sldMk cId="58080850" sldId="287"/>
            <ac:picMk id="4" creationId="{5E4878BE-DA73-8966-3FD9-58E1939759F2}"/>
          </ac:picMkLst>
        </pc:picChg>
      </pc:sldChg>
      <pc:sldChg chg="modSp add mod">
        <pc:chgData name="Austin Lim" userId="2bc1600a47a7e91e" providerId="LiveId" clId="{281D8DF3-8389-461A-A387-B6233080971E}" dt="2025-06-04T00:16:00.535" v="292" actId="14100"/>
        <pc:sldMkLst>
          <pc:docMk/>
          <pc:sldMk cId="749644326" sldId="288"/>
        </pc:sldMkLst>
        <pc:spChg chg="mod">
          <ac:chgData name="Austin Lim" userId="2bc1600a47a7e91e" providerId="LiveId" clId="{281D8DF3-8389-461A-A387-B6233080971E}" dt="2025-06-04T00:15:52.571" v="291" actId="27636"/>
          <ac:spMkLst>
            <pc:docMk/>
            <pc:sldMk cId="749644326" sldId="288"/>
            <ac:spMk id="2" creationId="{3F988F83-F6B8-ED36-D471-93F24CCE0BC9}"/>
          </ac:spMkLst>
        </pc:spChg>
        <pc:spChg chg="mod">
          <ac:chgData name="Austin Lim" userId="2bc1600a47a7e91e" providerId="LiveId" clId="{281D8DF3-8389-461A-A387-B6233080971E}" dt="2025-06-04T00:16:00.535" v="292" actId="14100"/>
          <ac:spMkLst>
            <pc:docMk/>
            <pc:sldMk cId="749644326" sldId="288"/>
            <ac:spMk id="3" creationId="{D81CF89B-43D4-2AD8-8B62-D2453057ADB0}"/>
          </ac:spMkLst>
        </pc:spChg>
      </pc:sldChg>
      <pc:sldChg chg="modSp add mod">
        <pc:chgData name="Austin Lim" userId="2bc1600a47a7e91e" providerId="LiveId" clId="{281D8DF3-8389-461A-A387-B6233080971E}" dt="2025-06-04T00:15:44.914" v="288" actId="12"/>
        <pc:sldMkLst>
          <pc:docMk/>
          <pc:sldMk cId="3562494379" sldId="289"/>
        </pc:sldMkLst>
        <pc:spChg chg="mod">
          <ac:chgData name="Austin Lim" userId="2bc1600a47a7e91e" providerId="LiveId" clId="{281D8DF3-8389-461A-A387-B6233080971E}" dt="2025-06-04T00:15:05.405" v="264" actId="27636"/>
          <ac:spMkLst>
            <pc:docMk/>
            <pc:sldMk cId="3562494379" sldId="289"/>
            <ac:spMk id="2" creationId="{878A9DEB-C807-F295-EBE8-A95416D0DAE0}"/>
          </ac:spMkLst>
        </pc:spChg>
        <pc:spChg chg="mod">
          <ac:chgData name="Austin Lim" userId="2bc1600a47a7e91e" providerId="LiveId" clId="{281D8DF3-8389-461A-A387-B6233080971E}" dt="2025-06-04T00:15:44.914" v="288" actId="12"/>
          <ac:spMkLst>
            <pc:docMk/>
            <pc:sldMk cId="3562494379" sldId="289"/>
            <ac:spMk id="3" creationId="{7BAFB782-6930-27CE-8D37-B772D88EA5B5}"/>
          </ac:spMkLst>
        </pc:spChg>
      </pc:sldChg>
      <pc:sldChg chg="add">
        <pc:chgData name="Austin Lim" userId="2bc1600a47a7e91e" providerId="LiveId" clId="{281D8DF3-8389-461A-A387-B6233080971E}" dt="2025-06-05T22:26:49.990" v="346"/>
        <pc:sldMkLst>
          <pc:docMk/>
          <pc:sldMk cId="3420938403" sldId="296"/>
        </pc:sldMkLst>
      </pc:sldChg>
      <pc:sldChg chg="add">
        <pc:chgData name="Austin Lim" userId="2bc1600a47a7e91e" providerId="LiveId" clId="{281D8DF3-8389-461A-A387-B6233080971E}" dt="2025-06-06T04:44:34.449" v="353"/>
        <pc:sldMkLst>
          <pc:docMk/>
          <pc:sldMk cId="514245519" sldId="297"/>
        </pc:sldMkLst>
      </pc:sldChg>
      <pc:sldMasterChg chg="del delSldLayout">
        <pc:chgData name="Austin Lim" userId="2bc1600a47a7e91e" providerId="LiveId" clId="{281D8DF3-8389-461A-A387-B6233080971E}" dt="2025-06-03T19:13:13.065" v="162" actId="47"/>
        <pc:sldMasterMkLst>
          <pc:docMk/>
          <pc:sldMasterMk cId="2209977519" sldId="2147483648"/>
        </pc:sldMasterMkLst>
        <pc:sldLayoutChg chg="del">
          <pc:chgData name="Austin Lim" userId="2bc1600a47a7e91e" providerId="LiveId" clId="{281D8DF3-8389-461A-A387-B6233080971E}" dt="2025-06-03T19:13:13.065" v="162" actId="47"/>
          <pc:sldLayoutMkLst>
            <pc:docMk/>
            <pc:sldMasterMk cId="2209977519" sldId="2147483648"/>
            <pc:sldLayoutMk cId="3168075583" sldId="2147483649"/>
          </pc:sldLayoutMkLst>
        </pc:sldLayoutChg>
        <pc:sldLayoutChg chg="del">
          <pc:chgData name="Austin Lim" userId="2bc1600a47a7e91e" providerId="LiveId" clId="{281D8DF3-8389-461A-A387-B6233080971E}" dt="2025-06-03T19:13:13.065" v="162" actId="47"/>
          <pc:sldLayoutMkLst>
            <pc:docMk/>
            <pc:sldMasterMk cId="2209977519" sldId="2147483648"/>
            <pc:sldLayoutMk cId="2614314258" sldId="2147483650"/>
          </pc:sldLayoutMkLst>
        </pc:sldLayoutChg>
        <pc:sldLayoutChg chg="del">
          <pc:chgData name="Austin Lim" userId="2bc1600a47a7e91e" providerId="LiveId" clId="{281D8DF3-8389-461A-A387-B6233080971E}" dt="2025-06-03T19:13:13.065" v="162" actId="47"/>
          <pc:sldLayoutMkLst>
            <pc:docMk/>
            <pc:sldMasterMk cId="2209977519" sldId="2147483648"/>
            <pc:sldLayoutMk cId="960648375" sldId="2147483651"/>
          </pc:sldLayoutMkLst>
        </pc:sldLayoutChg>
        <pc:sldLayoutChg chg="del">
          <pc:chgData name="Austin Lim" userId="2bc1600a47a7e91e" providerId="LiveId" clId="{281D8DF3-8389-461A-A387-B6233080971E}" dt="2025-06-03T19:13:13.065" v="162" actId="47"/>
          <pc:sldLayoutMkLst>
            <pc:docMk/>
            <pc:sldMasterMk cId="2209977519" sldId="2147483648"/>
            <pc:sldLayoutMk cId="2782244947" sldId="2147483652"/>
          </pc:sldLayoutMkLst>
        </pc:sldLayoutChg>
        <pc:sldLayoutChg chg="del">
          <pc:chgData name="Austin Lim" userId="2bc1600a47a7e91e" providerId="LiveId" clId="{281D8DF3-8389-461A-A387-B6233080971E}" dt="2025-06-03T19:13:13.065" v="162" actId="47"/>
          <pc:sldLayoutMkLst>
            <pc:docMk/>
            <pc:sldMasterMk cId="2209977519" sldId="2147483648"/>
            <pc:sldLayoutMk cId="990158736" sldId="2147483653"/>
          </pc:sldLayoutMkLst>
        </pc:sldLayoutChg>
        <pc:sldLayoutChg chg="del">
          <pc:chgData name="Austin Lim" userId="2bc1600a47a7e91e" providerId="LiveId" clId="{281D8DF3-8389-461A-A387-B6233080971E}" dt="2025-06-03T19:13:13.065" v="162" actId="47"/>
          <pc:sldLayoutMkLst>
            <pc:docMk/>
            <pc:sldMasterMk cId="2209977519" sldId="2147483648"/>
            <pc:sldLayoutMk cId="727027711" sldId="2147483654"/>
          </pc:sldLayoutMkLst>
        </pc:sldLayoutChg>
        <pc:sldLayoutChg chg="del">
          <pc:chgData name="Austin Lim" userId="2bc1600a47a7e91e" providerId="LiveId" clId="{281D8DF3-8389-461A-A387-B6233080971E}" dt="2025-06-03T19:13:13.065" v="162" actId="47"/>
          <pc:sldLayoutMkLst>
            <pc:docMk/>
            <pc:sldMasterMk cId="2209977519" sldId="2147483648"/>
            <pc:sldLayoutMk cId="1212999818" sldId="2147483655"/>
          </pc:sldLayoutMkLst>
        </pc:sldLayoutChg>
        <pc:sldLayoutChg chg="del">
          <pc:chgData name="Austin Lim" userId="2bc1600a47a7e91e" providerId="LiveId" clId="{281D8DF3-8389-461A-A387-B6233080971E}" dt="2025-06-03T19:13:13.065" v="162" actId="47"/>
          <pc:sldLayoutMkLst>
            <pc:docMk/>
            <pc:sldMasterMk cId="2209977519" sldId="2147483648"/>
            <pc:sldLayoutMk cId="1840726560" sldId="2147483656"/>
          </pc:sldLayoutMkLst>
        </pc:sldLayoutChg>
        <pc:sldLayoutChg chg="del">
          <pc:chgData name="Austin Lim" userId="2bc1600a47a7e91e" providerId="LiveId" clId="{281D8DF3-8389-461A-A387-B6233080971E}" dt="2025-06-03T19:13:13.065" v="162" actId="47"/>
          <pc:sldLayoutMkLst>
            <pc:docMk/>
            <pc:sldMasterMk cId="2209977519" sldId="2147483648"/>
            <pc:sldLayoutMk cId="3889236939" sldId="2147483657"/>
          </pc:sldLayoutMkLst>
        </pc:sldLayoutChg>
        <pc:sldLayoutChg chg="del">
          <pc:chgData name="Austin Lim" userId="2bc1600a47a7e91e" providerId="LiveId" clId="{281D8DF3-8389-461A-A387-B6233080971E}" dt="2025-06-03T19:13:13.065" v="162" actId="47"/>
          <pc:sldLayoutMkLst>
            <pc:docMk/>
            <pc:sldMasterMk cId="2209977519" sldId="2147483648"/>
            <pc:sldLayoutMk cId="2910927964" sldId="2147483658"/>
          </pc:sldLayoutMkLst>
        </pc:sldLayoutChg>
        <pc:sldLayoutChg chg="del">
          <pc:chgData name="Austin Lim" userId="2bc1600a47a7e91e" providerId="LiveId" clId="{281D8DF3-8389-461A-A387-B6233080971E}" dt="2025-06-03T19:13:13.065" v="162" actId="47"/>
          <pc:sldLayoutMkLst>
            <pc:docMk/>
            <pc:sldMasterMk cId="2209977519" sldId="2147483648"/>
            <pc:sldLayoutMk cId="361222379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357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927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895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704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62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902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39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76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05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029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63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89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njamerica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njamerica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6508" y="907962"/>
            <a:ext cx="7724104" cy="1268568"/>
          </a:xfrm>
        </p:spPr>
        <p:txBody>
          <a:bodyPr>
            <a:normAutofit fontScale="90000"/>
          </a:bodyPr>
          <a:lstStyle/>
          <a:p>
            <a:pPr>
              <a:spcBef>
                <a:spcPct val="20000"/>
              </a:spcBef>
              <a:defRPr/>
            </a:pPr>
            <a:br>
              <a:rPr lang="en-US" dirty="0"/>
            </a:br>
            <a:r>
              <a:rPr lang="en-US" sz="3600" dirty="0" err="1"/>
              <a:t>Finebeam</a:t>
            </a:r>
            <a:r>
              <a:rPr lang="en-US" altLang="ko-KR" sz="3600" dirty="0"/>
              <a:t> </a:t>
            </a:r>
            <a:r>
              <a:rPr lang="en-US" altLang="ko-KR" sz="3600" dirty="0" err="1"/>
              <a:t>Qplus</a:t>
            </a:r>
            <a:br>
              <a:rPr lang="en-US" dirty="0"/>
            </a:br>
            <a:r>
              <a:rPr kumimoji="0" lang="en-US" altLang="ko-KR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532nm &amp; 1064nm Q-Switched </a:t>
            </a:r>
            <a:r>
              <a:rPr kumimoji="0" lang="en-US" altLang="ko-KR" sz="2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Nd:YAG</a:t>
            </a:r>
            <a:r>
              <a:rPr kumimoji="0" lang="en-US" altLang="ko-KR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Laser</a:t>
            </a:r>
            <a:b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altLang="ko-KR" sz="31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Sales and Marketing</a:t>
            </a:r>
            <a:br>
              <a:rPr lang="en-US" altLang="ko-KR" sz="20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4012" y="2260243"/>
            <a:ext cx="6400800" cy="4275786"/>
          </a:xfrm>
        </p:spPr>
        <p:txBody>
          <a:bodyPr>
            <a:noAutofit/>
          </a:bodyPr>
          <a:lstStyle/>
          <a:p>
            <a:pPr>
              <a:buNone/>
            </a:pPr>
            <a:br>
              <a:rPr lang="en-US" sz="1400" dirty="0"/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Austin </a:t>
            </a:r>
            <a:r>
              <a:rPr lang="en-US" altLang="ko-KR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Sungkon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 Lim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CEO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📞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+1 (925) 474-7769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📧 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austin@medicalsnj.com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🌐 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  <a:hlinkClick r:id="rId2"/>
              </a:rPr>
              <a:t>www.snjamerica.com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💬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WhatsApp: +1 925 474 7769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1258 Quarry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Lane,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Suite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G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Pleasanton, CA 94566 USA</a:t>
            </a:r>
          </a:p>
          <a:p>
            <a:pPr>
              <a:buNone/>
            </a:pP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i="1" dirty="0">
                <a:solidFill>
                  <a:srgbClr val="000000"/>
                </a:solidFill>
                <a:latin typeface="Verdana" panose="020B0604030504040204" pitchFamily="34" charset="0"/>
              </a:rPr>
              <a:t>Precision Beauty, powered by SNJ Lasers.</a:t>
            </a:r>
            <a:endParaRPr lang="en-US" altLang="ko-KR" sz="16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>
              <a:buNone/>
            </a:pPr>
            <a:br>
              <a:rPr lang="en-US" altLang="ko-KR" sz="1400" dirty="0"/>
            </a:br>
            <a:endParaRPr sz="1400" dirty="0"/>
          </a:p>
        </p:txBody>
      </p:sp>
      <p:pic>
        <p:nvPicPr>
          <p:cNvPr id="4" name="Picture 3" descr="SNJ-full-Logo_png (2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3213" y="91440"/>
            <a:ext cx="1680693" cy="8933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E8D03A-7374-3EF5-61C6-90F719104F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046F1-859B-E10D-152D-05E1CF6CF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1077962"/>
            <a:ext cx="8229600" cy="731520"/>
          </a:xfrm>
        </p:spPr>
        <p:txBody>
          <a:bodyPr>
            <a:normAutofit/>
          </a:bodyPr>
          <a:lstStyle/>
          <a:p>
            <a:r>
              <a:rPr lang="en-US" sz="3200" dirty="0"/>
              <a:t>Add more</a:t>
            </a:r>
            <a:endParaRPr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7509F-28F7-46F8-F661-918953EEA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612" y="2601533"/>
            <a:ext cx="8229600" cy="35246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ko-KR" sz="2800" dirty="0"/>
              <a:t>After conducting further research</a:t>
            </a:r>
            <a:endParaRPr sz="28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5FF949D5-FBD9-E641-F212-849F3337E4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938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89FEB0-9D2F-8641-6A21-C88A91181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2E3B2-0C78-7EE7-A265-0933FD914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946597"/>
            <a:ext cx="8229600" cy="611747"/>
          </a:xfrm>
        </p:spPr>
        <p:txBody>
          <a:bodyPr>
            <a:normAutofit fontScale="90000"/>
          </a:bodyPr>
          <a:lstStyle/>
          <a:p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Product Overview</a:t>
            </a:r>
            <a:endParaRPr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EBFB9-1880-9B30-9BC5-8171EEC21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1673" y="1687132"/>
            <a:ext cx="10103476" cy="4439033"/>
          </a:xfrm>
        </p:spPr>
        <p:txBody>
          <a:bodyPr/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Dual Wavelengths: 532nm &amp; 1064nm Q-Switched </a:t>
            </a:r>
            <a:r>
              <a:rPr kumimoji="0" lang="en-US" altLang="ko-KR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Nd:YAG</a:t>
            </a:r>
            <a:endParaRPr kumimoji="0" lang="en-US" altLang="ko-K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High peak power with stable energy output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Precision targeting of pigment at multiple skin depths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Non-invasive, safe for a wide range of skin types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Compact design and intuitive interface</a:t>
            </a:r>
          </a:p>
          <a:p>
            <a:pPr>
              <a:buFont typeface="Wingdings" panose="05000000000000000000" pitchFamily="2" charset="2"/>
              <a:buChar char="Ø"/>
            </a:pPr>
            <a:endParaRPr sz="28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BAF4AE9E-E243-3003-75C7-E35EEF74E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346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89FEB0-9D2F-8641-6A21-C88A91181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2E3B2-0C78-7EE7-A265-0933FD914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933718"/>
            <a:ext cx="8229600" cy="489397"/>
          </a:xfrm>
        </p:spPr>
        <p:txBody>
          <a:bodyPr>
            <a:normAutofit fontScale="90000"/>
          </a:bodyPr>
          <a:lstStyle/>
          <a:p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Indications by Wavelength</a:t>
            </a:r>
            <a:endParaRPr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EBFB9-1880-9B30-9BC5-8171EEC21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993" y="1539025"/>
            <a:ext cx="10296658" cy="4587140"/>
          </a:xfrm>
        </p:spPr>
        <p:txBody>
          <a:bodyPr/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532nm Q-Switched – Superficial pigmentation </a:t>
            </a:r>
            <a:b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(freckles, sunspots), red tattoos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1064nm Q-Switched – Deep dermal pigment </a:t>
            </a:r>
            <a:b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(melasma, Nevus of Ota), black/blue tattoos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Safe for Fitzpatrick Skin Types I–VI</a:t>
            </a:r>
          </a:p>
          <a:p>
            <a:pPr>
              <a:buFont typeface="Wingdings" panose="05000000000000000000" pitchFamily="2" charset="2"/>
              <a:buChar char="Ø"/>
            </a:pPr>
            <a:endParaRPr sz="28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BAF4AE9E-E243-3003-75C7-E35EEF74E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84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89FEB0-9D2F-8641-6A21-C88A91181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2E3B2-0C78-7EE7-A265-0933FD914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901522"/>
            <a:ext cx="8229600" cy="508716"/>
          </a:xfrm>
        </p:spPr>
        <p:txBody>
          <a:bodyPr>
            <a:normAutofit fontScale="90000"/>
          </a:bodyPr>
          <a:lstStyle/>
          <a:p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Clinical Applications</a:t>
            </a:r>
            <a:endParaRPr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EBFB9-1880-9B30-9BC5-8171EEC21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9476" y="1545464"/>
            <a:ext cx="10328855" cy="4765183"/>
          </a:xfrm>
        </p:spPr>
        <p:txBody>
          <a:bodyPr/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Tattoo Removal – multi-color, deep and superficial ink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Pigmented Lesions – age spots, lentigines, café-au-lait spots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Laser Toning – non-invasive melasma and skin tone correction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Skin Rejuvenation – pore tightening and texture enhancement</a:t>
            </a:r>
          </a:p>
          <a:p>
            <a:pPr>
              <a:buFont typeface="Wingdings" panose="05000000000000000000" pitchFamily="2" charset="2"/>
              <a:buChar char="Ø"/>
            </a:pPr>
            <a:endParaRPr sz="28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BAF4AE9E-E243-3003-75C7-E35EEF74E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243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89FEB0-9D2F-8641-6A21-C88A91181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2E3B2-0C78-7EE7-A265-0933FD914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3008" y="914400"/>
            <a:ext cx="7404175" cy="495837"/>
          </a:xfrm>
        </p:spPr>
        <p:txBody>
          <a:bodyPr>
            <a:normAutofit fontScale="90000"/>
          </a:bodyPr>
          <a:lstStyle/>
          <a:p>
            <a:r>
              <a:rPr kumimoji="0" lang="en-US" altLang="ko-KR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Finebeam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altLang="ko-KR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Qplus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Competitive Strengths</a:t>
            </a:r>
            <a:endParaRPr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EBFB9-1880-9B30-9BC5-8171EEC21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2203" y="1616299"/>
            <a:ext cx="10406129" cy="4797380"/>
          </a:xfrm>
        </p:spPr>
        <p:txBody>
          <a:bodyPr/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Dual wavelength system with versatile treatment options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Consistent energy output and precise delivery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Minimal downtime and high patient satisfaction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Compact, ergonomic, and clinic-friendly design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High return on investment for clinics and med spas</a:t>
            </a:r>
          </a:p>
          <a:p>
            <a:pPr>
              <a:buFont typeface="Wingdings" panose="05000000000000000000" pitchFamily="2" charset="2"/>
              <a:buChar char="Ø"/>
            </a:pPr>
            <a:endParaRPr sz="28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BAF4AE9E-E243-3003-75C7-E35EEF74E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736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11308C9-B05F-3004-5F73-35D834A592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9DEB-C807-F295-EBE8-A95416D0D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895082"/>
            <a:ext cx="8229600" cy="476518"/>
          </a:xfrm>
        </p:spPr>
        <p:txBody>
          <a:bodyPr>
            <a:normAutofit fontScale="90000"/>
          </a:bodyPr>
          <a:lstStyle/>
          <a:p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Sales Talking Points</a:t>
            </a:r>
            <a:endParaRPr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FB782-6930-27CE-8D37-B772D88EA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0686" y="1532587"/>
            <a:ext cx="10509161" cy="4593578"/>
          </a:xfrm>
        </p:spPr>
        <p:txBody>
          <a:bodyPr/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Two lasers in one system – treat pigment, tattoos, veins, and hair          with one versatile device.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Safe for all skin types – including darker skin tones.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Minimal downtime and high ROI for clinics – treat a wide range of patients.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FDA-cleared and backed by clinical results.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Trusted </a:t>
            </a:r>
            <a:r>
              <a:rPr kumimoji="0" lang="en-US" altLang="ko-KR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Nd:YAG</a:t>
            </a: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technology with precision and durability.</a:t>
            </a:r>
          </a:p>
          <a:p>
            <a:pPr>
              <a:buFont typeface="Wingdings" panose="05000000000000000000" pitchFamily="2" charset="2"/>
              <a:buChar char="Ø"/>
            </a:pPr>
            <a:endParaRPr sz="28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D07BEC13-3748-2476-117C-47EB6A9CA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494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9A41563-F7B9-770E-3840-E0095C12C5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88F83-F6B8-ED36-D471-93F24CCE0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940158"/>
            <a:ext cx="8229600" cy="515155"/>
          </a:xfrm>
        </p:spPr>
        <p:txBody>
          <a:bodyPr>
            <a:normAutofit fontScale="90000"/>
          </a:bodyPr>
          <a:lstStyle/>
          <a:p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Ideal Customers</a:t>
            </a:r>
            <a:endParaRPr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CF89B-43D4-2AD8-8B62-D2453057A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1143" y="1648496"/>
            <a:ext cx="9839459" cy="4477669"/>
          </a:xfr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Dermatology clinics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Medical spas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Plastic surgery centers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Aesthetic chains &amp; franchises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Tattoo removal clinics</a:t>
            </a:r>
          </a:p>
          <a:p>
            <a:pPr>
              <a:buFont typeface="Wingdings" panose="05000000000000000000" pitchFamily="2" charset="2"/>
              <a:buChar char="Ø"/>
            </a:pPr>
            <a:endParaRPr sz="28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45291070-F708-C59D-44F8-B6F233333C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644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F117E27-CEBA-BE24-C43C-11C85E6C46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A2FD2-5DDF-D927-0DD0-3A79B7109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895082"/>
            <a:ext cx="8229600" cy="482957"/>
          </a:xfrm>
        </p:spPr>
        <p:txBody>
          <a:bodyPr>
            <a:normAutofit fontScale="90000"/>
          </a:bodyPr>
          <a:lstStyle/>
          <a:p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Return on Investment (ROI)</a:t>
            </a:r>
            <a:endParaRPr sz="3600" dirty="0"/>
          </a:p>
        </p:txBody>
      </p:sp>
      <p:graphicFrame>
        <p:nvGraphicFramePr>
          <p:cNvPr id="5" name="내용 개체 틀 4">
            <a:extLst>
              <a:ext uri="{FF2B5EF4-FFF2-40B4-BE49-F238E27FC236}">
                <a16:creationId xmlns:a16="http://schemas.microsoft.com/office/drawing/2014/main" id="{ECA2FC3B-7C9B-1364-DF60-FBB8CD8D75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0878316"/>
              </p:ext>
            </p:extLst>
          </p:nvPr>
        </p:nvGraphicFramePr>
        <p:xfrm>
          <a:off x="837127" y="1881605"/>
          <a:ext cx="9981126" cy="4518047"/>
        </p:xfrm>
        <a:graphic>
          <a:graphicData uri="http://schemas.openxmlformats.org/drawingml/2006/table">
            <a:tbl>
              <a:tblPr/>
              <a:tblGrid>
                <a:gridCol w="1906073">
                  <a:extLst>
                    <a:ext uri="{9D8B030D-6E8A-4147-A177-3AD203B41FA5}">
                      <a16:colId xmlns:a16="http://schemas.microsoft.com/office/drawing/2014/main" val="3804294048"/>
                    </a:ext>
                  </a:extLst>
                </a:gridCol>
                <a:gridCol w="1642056">
                  <a:extLst>
                    <a:ext uri="{9D8B030D-6E8A-4147-A177-3AD203B41FA5}">
                      <a16:colId xmlns:a16="http://schemas.microsoft.com/office/drawing/2014/main" val="3725567434"/>
                    </a:ext>
                  </a:extLst>
                </a:gridCol>
                <a:gridCol w="2453426">
                  <a:extLst>
                    <a:ext uri="{9D8B030D-6E8A-4147-A177-3AD203B41FA5}">
                      <a16:colId xmlns:a16="http://schemas.microsoft.com/office/drawing/2014/main" val="2086927812"/>
                    </a:ext>
                  </a:extLst>
                </a:gridCol>
                <a:gridCol w="1693572">
                  <a:extLst>
                    <a:ext uri="{9D8B030D-6E8A-4147-A177-3AD203B41FA5}">
                      <a16:colId xmlns:a16="http://schemas.microsoft.com/office/drawing/2014/main" val="352459082"/>
                    </a:ext>
                  </a:extLst>
                </a:gridCol>
                <a:gridCol w="2285999">
                  <a:extLst>
                    <a:ext uri="{9D8B030D-6E8A-4147-A177-3AD203B41FA5}">
                      <a16:colId xmlns:a16="http://schemas.microsoft.com/office/drawing/2014/main" val="4250165672"/>
                    </a:ext>
                  </a:extLst>
                </a:gridCol>
              </a:tblGrid>
              <a:tr h="33909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Finebeam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Qplus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(profit)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2696047"/>
                  </a:ext>
                </a:extLst>
              </a:tr>
              <a:tr h="283733"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718322"/>
                  </a:ext>
                </a:extLst>
              </a:tr>
              <a:tr h="2782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Treatment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Price per Session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Sessions (month)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Year (month)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Est. Yearly Revenue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2542848"/>
                  </a:ext>
                </a:extLst>
              </a:tr>
              <a:tr h="2782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Pigment Removal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$300 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$43,200 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9670841"/>
                  </a:ext>
                </a:extLst>
              </a:tr>
              <a:tr h="2782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Tattoo Removal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$500 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$72,000 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7621456"/>
                  </a:ext>
                </a:extLst>
              </a:tr>
              <a:tr h="2782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Hair Removal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$300 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$43,200 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3029494"/>
                  </a:ext>
                </a:extLst>
              </a:tr>
              <a:tr h="2782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Skin Rejuvenation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$400 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$57,600 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3718882"/>
                  </a:ext>
                </a:extLst>
              </a:tr>
              <a:tr h="27823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2742440"/>
                  </a:ext>
                </a:extLst>
              </a:tr>
              <a:tr h="27823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401910"/>
                  </a:ext>
                </a:extLst>
              </a:tr>
              <a:tr h="27823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8533866"/>
                  </a:ext>
                </a:extLst>
              </a:tr>
              <a:tr h="27823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2652573"/>
                  </a:ext>
                </a:extLst>
              </a:tr>
              <a:tr h="27823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8383008"/>
                  </a:ext>
                </a:extLst>
              </a:tr>
              <a:tr h="27823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2316103"/>
                  </a:ext>
                </a:extLst>
              </a:tr>
              <a:tr h="27823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Yearly Total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$216,000 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067685"/>
                  </a:ext>
                </a:extLst>
              </a:tr>
              <a:tr h="278230"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Finebeam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Qplus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MSRP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$98,800 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7942925"/>
                  </a:ext>
                </a:extLst>
              </a:tr>
              <a:tr h="278230"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Profit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$117,200 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7529897"/>
                  </a:ext>
                </a:extLst>
              </a:tr>
            </a:tbl>
          </a:graphicData>
        </a:graphic>
      </p:graphicFrame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5E4878BE-DA73-8966-3FD9-58E1939759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81135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80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74B4196-A3C0-76D6-AAF9-398911A293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C9945-E366-439A-41D8-0C6D765901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6508" y="907962"/>
            <a:ext cx="7724104" cy="1268568"/>
          </a:xfrm>
        </p:spPr>
        <p:txBody>
          <a:bodyPr>
            <a:normAutofit fontScale="90000"/>
          </a:bodyPr>
          <a:lstStyle/>
          <a:p>
            <a:pPr>
              <a:spcBef>
                <a:spcPct val="20000"/>
              </a:spcBef>
              <a:defRPr/>
            </a:pPr>
            <a:br>
              <a:rPr lang="en-US" dirty="0"/>
            </a:br>
            <a:r>
              <a:rPr lang="en-US" sz="3600" dirty="0" err="1"/>
              <a:t>Finebeam</a:t>
            </a:r>
            <a:r>
              <a:rPr lang="en-US" altLang="ko-KR" sz="3600" dirty="0"/>
              <a:t> </a:t>
            </a:r>
            <a:r>
              <a:rPr lang="en-US" altLang="ko-KR" sz="3600" dirty="0" err="1"/>
              <a:t>Qplus</a:t>
            </a:r>
            <a:br>
              <a:rPr lang="en-US" dirty="0"/>
            </a:br>
            <a:r>
              <a:rPr kumimoji="0" lang="en-US" altLang="ko-KR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532nm &amp; 1064nm Q-Switched </a:t>
            </a:r>
            <a:r>
              <a:rPr kumimoji="0" lang="en-US" altLang="ko-KR" sz="2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Nd:YAG</a:t>
            </a:r>
            <a:r>
              <a:rPr kumimoji="0" lang="en-US" altLang="ko-KR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Laser</a:t>
            </a:r>
            <a:b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altLang="ko-KR" sz="31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Sales and Marketing</a:t>
            </a:r>
            <a:br>
              <a:rPr lang="en-US" altLang="ko-KR" sz="20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1FA324-26F6-E26C-341B-2A78E33ABC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4012" y="2260243"/>
            <a:ext cx="6400800" cy="4275786"/>
          </a:xfrm>
        </p:spPr>
        <p:txBody>
          <a:bodyPr>
            <a:noAutofit/>
          </a:bodyPr>
          <a:lstStyle/>
          <a:p>
            <a:pPr>
              <a:buNone/>
            </a:pPr>
            <a:br>
              <a:rPr lang="en-US" sz="1400" dirty="0"/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Austin </a:t>
            </a:r>
            <a:r>
              <a:rPr lang="en-US" altLang="ko-KR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Sungkon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 Lim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CEO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📞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+1 (925) 474-7769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📧 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austin@medicalsnj.com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🌐 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  <a:hlinkClick r:id="rId2"/>
              </a:rPr>
              <a:t>www.snjamerica.com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💬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WhatsApp: +1 925 474 7769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1258 Quarry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Lane,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Suite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G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Pleasanton, CA 94566 USA</a:t>
            </a:r>
          </a:p>
          <a:p>
            <a:pPr>
              <a:buNone/>
            </a:pP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i="1" dirty="0">
                <a:solidFill>
                  <a:srgbClr val="000000"/>
                </a:solidFill>
                <a:latin typeface="Verdana" panose="020B0604030504040204" pitchFamily="34" charset="0"/>
              </a:rPr>
              <a:t>Precision Beauty, powered by SNJ Lasers.</a:t>
            </a:r>
            <a:endParaRPr lang="en-US" altLang="ko-KR" sz="16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>
              <a:buNone/>
            </a:pPr>
            <a:br>
              <a:rPr lang="en-US" altLang="ko-KR" sz="1400" dirty="0"/>
            </a:br>
            <a:endParaRPr sz="14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55304B9F-DB68-2447-0608-85C165F480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3213" y="91440"/>
            <a:ext cx="1680693" cy="89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24551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540</Words>
  <Application>Microsoft Office PowerPoint</Application>
  <PresentationFormat>사용자 지정</PresentationFormat>
  <Paragraphs>111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6" baseType="lpstr">
      <vt:lpstr>맑은 고딕</vt:lpstr>
      <vt:lpstr>Arial</vt:lpstr>
      <vt:lpstr>Calibri</vt:lpstr>
      <vt:lpstr>Verdana</vt:lpstr>
      <vt:lpstr>Wingdings</vt:lpstr>
      <vt:lpstr>1_Office Theme</vt:lpstr>
      <vt:lpstr> Finebeam Qplus 532nm &amp; 1064nm Q-Switched Nd:YAG Laser Sales and Marketing </vt:lpstr>
      <vt:lpstr>Product Overview</vt:lpstr>
      <vt:lpstr>Indications by Wavelength</vt:lpstr>
      <vt:lpstr>Clinical Applications</vt:lpstr>
      <vt:lpstr>Finebeam Qplus Competitive Strengths</vt:lpstr>
      <vt:lpstr>Sales Talking Points</vt:lpstr>
      <vt:lpstr>Ideal Customers</vt:lpstr>
      <vt:lpstr>Return on Investment (ROI)</vt:lpstr>
      <vt:lpstr> Finebeam Qplus 532nm &amp; 1064nm Q-Switched Nd:YAG Laser Sales and Marketing </vt:lpstr>
      <vt:lpstr>Add more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Austin Lim</cp:lastModifiedBy>
  <cp:revision>2</cp:revision>
  <dcterms:created xsi:type="dcterms:W3CDTF">2013-01-27T09:14:16Z</dcterms:created>
  <dcterms:modified xsi:type="dcterms:W3CDTF">2025-06-06T04:44:37Z</dcterms:modified>
  <cp:category/>
</cp:coreProperties>
</file>