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1" r:id="rId2"/>
    <p:sldId id="276" r:id="rId3"/>
    <p:sldId id="277" r:id="rId4"/>
    <p:sldId id="278" r:id="rId5"/>
    <p:sldId id="286" r:id="rId6"/>
    <p:sldId id="285" r:id="rId7"/>
    <p:sldId id="284" r:id="rId8"/>
    <p:sldId id="297" r:id="rId9"/>
    <p:sldId id="296" r:id="rId10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B41AEF-5AB7-49B1-A192-606F3A0A0D25}" v="11" dt="2025-06-06T04:43:50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398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stin Lim" userId="2bc1600a47a7e91e" providerId="LiveId" clId="{3EB41AEF-5AB7-49B1-A192-606F3A0A0D25}"/>
    <pc:docChg chg="undo custSel addSld delSld modSld sldOrd delMainMaster">
      <pc:chgData name="Austin Lim" userId="2bc1600a47a7e91e" providerId="LiveId" clId="{3EB41AEF-5AB7-49B1-A192-606F3A0A0D25}" dt="2025-06-06T04:43:50.463" v="424"/>
      <pc:docMkLst>
        <pc:docMk/>
      </pc:docMkLst>
      <pc:sldChg chg="del">
        <pc:chgData name="Austin Lim" userId="2bc1600a47a7e91e" providerId="LiveId" clId="{3EB41AEF-5AB7-49B1-A192-606F3A0A0D25}" dt="2025-06-03T18:37:55.727" v="134" actId="47"/>
        <pc:sldMkLst>
          <pc:docMk/>
          <pc:sldMk cId="0" sldId="256"/>
        </pc:sldMkLst>
      </pc:sldChg>
      <pc:sldChg chg="del">
        <pc:chgData name="Austin Lim" userId="2bc1600a47a7e91e" providerId="LiveId" clId="{3EB41AEF-5AB7-49B1-A192-606F3A0A0D25}" dt="2025-06-03T18:38:53.915" v="142" actId="47"/>
        <pc:sldMkLst>
          <pc:docMk/>
          <pc:sldMk cId="0" sldId="257"/>
        </pc:sldMkLst>
      </pc:sldChg>
      <pc:sldChg chg="del">
        <pc:chgData name="Austin Lim" userId="2bc1600a47a7e91e" providerId="LiveId" clId="{3EB41AEF-5AB7-49B1-A192-606F3A0A0D25}" dt="2025-06-03T18:39:28.818" v="149" actId="47"/>
        <pc:sldMkLst>
          <pc:docMk/>
          <pc:sldMk cId="0" sldId="258"/>
        </pc:sldMkLst>
      </pc:sldChg>
      <pc:sldChg chg="del">
        <pc:chgData name="Austin Lim" userId="2bc1600a47a7e91e" providerId="LiveId" clId="{3EB41AEF-5AB7-49B1-A192-606F3A0A0D25}" dt="2025-06-03T18:40:26.184" v="161" actId="47"/>
        <pc:sldMkLst>
          <pc:docMk/>
          <pc:sldMk cId="0" sldId="259"/>
        </pc:sldMkLst>
      </pc:sldChg>
      <pc:sldChg chg="del">
        <pc:chgData name="Austin Lim" userId="2bc1600a47a7e91e" providerId="LiveId" clId="{3EB41AEF-5AB7-49B1-A192-606F3A0A0D25}" dt="2025-06-03T18:41:06.530" v="169" actId="47"/>
        <pc:sldMkLst>
          <pc:docMk/>
          <pc:sldMk cId="0" sldId="260"/>
        </pc:sldMkLst>
      </pc:sldChg>
      <pc:sldChg chg="del">
        <pc:chgData name="Austin Lim" userId="2bc1600a47a7e91e" providerId="LiveId" clId="{3EB41AEF-5AB7-49B1-A192-606F3A0A0D25}" dt="2025-06-03T18:41:51.702" v="179" actId="47"/>
        <pc:sldMkLst>
          <pc:docMk/>
          <pc:sldMk cId="0" sldId="261"/>
        </pc:sldMkLst>
      </pc:sldChg>
      <pc:sldChg chg="modSp mod">
        <pc:chgData name="Austin Lim" userId="2bc1600a47a7e91e" providerId="LiveId" clId="{3EB41AEF-5AB7-49B1-A192-606F3A0A0D25}" dt="2025-06-04T00:03:50.567" v="282" actId="255"/>
        <pc:sldMkLst>
          <pc:docMk/>
          <pc:sldMk cId="3378139297" sldId="276"/>
        </pc:sldMkLst>
        <pc:spChg chg="mod">
          <ac:chgData name="Austin Lim" userId="2bc1600a47a7e91e" providerId="LiveId" clId="{3EB41AEF-5AB7-49B1-A192-606F3A0A0D25}" dt="2025-06-04T00:03:37.948" v="280" actId="255"/>
          <ac:spMkLst>
            <pc:docMk/>
            <pc:sldMk cId="3378139297" sldId="276"/>
            <ac:spMk id="2" creationId="{9FC2E3B2-0C78-7EE7-A265-0933FD914C9D}"/>
          </ac:spMkLst>
        </pc:spChg>
        <pc:spChg chg="mod">
          <ac:chgData name="Austin Lim" userId="2bc1600a47a7e91e" providerId="LiveId" clId="{3EB41AEF-5AB7-49B1-A192-606F3A0A0D25}" dt="2025-06-04T00:03:50.567" v="282" actId="255"/>
          <ac:spMkLst>
            <pc:docMk/>
            <pc:sldMk cId="3378139297" sldId="276"/>
            <ac:spMk id="3" creationId="{107EBFB9-1880-9B30-9BC5-8171EEC211BD}"/>
          </ac:spMkLst>
        </pc:spChg>
      </pc:sldChg>
      <pc:sldChg chg="modSp mod">
        <pc:chgData name="Austin Lim" userId="2bc1600a47a7e91e" providerId="LiveId" clId="{3EB41AEF-5AB7-49B1-A192-606F3A0A0D25}" dt="2025-06-04T00:04:58.466" v="299" actId="12"/>
        <pc:sldMkLst>
          <pc:docMk/>
          <pc:sldMk cId="259084170" sldId="277"/>
        </pc:sldMkLst>
        <pc:spChg chg="mod">
          <ac:chgData name="Austin Lim" userId="2bc1600a47a7e91e" providerId="LiveId" clId="{3EB41AEF-5AB7-49B1-A192-606F3A0A0D25}" dt="2025-06-04T00:04:10.850" v="287" actId="27636"/>
          <ac:spMkLst>
            <pc:docMk/>
            <pc:sldMk cId="259084170" sldId="277"/>
            <ac:spMk id="2" creationId="{9FC2E3B2-0C78-7EE7-A265-0933FD914C9D}"/>
          </ac:spMkLst>
        </pc:spChg>
        <pc:spChg chg="mod">
          <ac:chgData name="Austin Lim" userId="2bc1600a47a7e91e" providerId="LiveId" clId="{3EB41AEF-5AB7-49B1-A192-606F3A0A0D25}" dt="2025-06-04T00:04:58.466" v="299" actId="12"/>
          <ac:spMkLst>
            <pc:docMk/>
            <pc:sldMk cId="259084170" sldId="277"/>
            <ac:spMk id="3" creationId="{107EBFB9-1880-9B30-9BC5-8171EEC211BD}"/>
          </ac:spMkLst>
        </pc:spChg>
      </pc:sldChg>
      <pc:sldChg chg="modSp mod">
        <pc:chgData name="Austin Lim" userId="2bc1600a47a7e91e" providerId="LiveId" clId="{3EB41AEF-5AB7-49B1-A192-606F3A0A0D25}" dt="2025-06-04T00:05:47.338" v="321" actId="20577"/>
        <pc:sldMkLst>
          <pc:docMk/>
          <pc:sldMk cId="645259384" sldId="278"/>
        </pc:sldMkLst>
        <pc:spChg chg="mod">
          <ac:chgData name="Austin Lim" userId="2bc1600a47a7e91e" providerId="LiveId" clId="{3EB41AEF-5AB7-49B1-A192-606F3A0A0D25}" dt="2025-06-04T00:05:05.347" v="302" actId="27636"/>
          <ac:spMkLst>
            <pc:docMk/>
            <pc:sldMk cId="645259384" sldId="278"/>
            <ac:spMk id="2" creationId="{9FC2E3B2-0C78-7EE7-A265-0933FD914C9D}"/>
          </ac:spMkLst>
        </pc:spChg>
        <pc:spChg chg="mod">
          <ac:chgData name="Austin Lim" userId="2bc1600a47a7e91e" providerId="LiveId" clId="{3EB41AEF-5AB7-49B1-A192-606F3A0A0D25}" dt="2025-06-04T00:05:47.338" v="321" actId="20577"/>
          <ac:spMkLst>
            <pc:docMk/>
            <pc:sldMk cId="645259384" sldId="278"/>
            <ac:spMk id="3" creationId="{107EBFB9-1880-9B30-9BC5-8171EEC211BD}"/>
          </ac:spMkLst>
        </pc:spChg>
      </pc:sldChg>
      <pc:sldChg chg="modSp del mod ord">
        <pc:chgData name="Austin Lim" userId="2bc1600a47a7e91e" providerId="LiveId" clId="{3EB41AEF-5AB7-49B1-A192-606F3A0A0D25}" dt="2025-06-05T22:26:36.085" v="417" actId="47"/>
        <pc:sldMkLst>
          <pc:docMk/>
          <pc:sldMk cId="1929852982" sldId="279"/>
        </pc:sldMkLst>
      </pc:sldChg>
      <pc:sldChg chg="modSp del mod">
        <pc:chgData name="Austin Lim" userId="2bc1600a47a7e91e" providerId="LiveId" clId="{3EB41AEF-5AB7-49B1-A192-606F3A0A0D25}" dt="2025-06-03T18:37:48.936" v="133" actId="47"/>
        <pc:sldMkLst>
          <pc:docMk/>
          <pc:sldMk cId="2282645365" sldId="280"/>
        </pc:sldMkLst>
      </pc:sldChg>
      <pc:sldChg chg="modSp add mod">
        <pc:chgData name="Austin Lim" userId="2bc1600a47a7e91e" providerId="LiveId" clId="{3EB41AEF-5AB7-49B1-A192-606F3A0A0D25}" dt="2025-06-06T04:43:39.542" v="422" actId="20577"/>
        <pc:sldMkLst>
          <pc:docMk/>
          <pc:sldMk cId="0" sldId="281"/>
        </pc:sldMkLst>
        <pc:spChg chg="mod">
          <ac:chgData name="Austin Lim" userId="2bc1600a47a7e91e" providerId="LiveId" clId="{3EB41AEF-5AB7-49B1-A192-606F3A0A0D25}" dt="2025-06-06T04:43:34.526" v="420" actId="14100"/>
          <ac:spMkLst>
            <pc:docMk/>
            <pc:sldMk cId="0" sldId="281"/>
            <ac:spMk id="2" creationId="{00000000-0000-0000-0000-000000000000}"/>
          </ac:spMkLst>
        </pc:spChg>
        <pc:spChg chg="mod">
          <ac:chgData name="Austin Lim" userId="2bc1600a47a7e91e" providerId="LiveId" clId="{3EB41AEF-5AB7-49B1-A192-606F3A0A0D25}" dt="2025-06-06T04:43:39.542" v="422" actId="20577"/>
          <ac:spMkLst>
            <pc:docMk/>
            <pc:sldMk cId="0" sldId="281"/>
            <ac:spMk id="3" creationId="{00000000-0000-0000-0000-000000000000}"/>
          </ac:spMkLst>
        </pc:spChg>
      </pc:sldChg>
      <pc:sldChg chg="add del">
        <pc:chgData name="Austin Lim" userId="2bc1600a47a7e91e" providerId="LiveId" clId="{3EB41AEF-5AB7-49B1-A192-606F3A0A0D25}" dt="2025-06-03T18:44:06.458" v="217" actId="47"/>
        <pc:sldMkLst>
          <pc:docMk/>
          <pc:sldMk cId="0" sldId="282"/>
        </pc:sldMkLst>
      </pc:sldChg>
      <pc:sldChg chg="add del ord">
        <pc:chgData name="Austin Lim" userId="2bc1600a47a7e91e" providerId="LiveId" clId="{3EB41AEF-5AB7-49B1-A192-606F3A0A0D25}" dt="2025-06-04T23:39:17.639" v="415" actId="47"/>
        <pc:sldMkLst>
          <pc:docMk/>
          <pc:sldMk cId="2946942683" sldId="283"/>
        </pc:sldMkLst>
      </pc:sldChg>
      <pc:sldChg chg="addSp delSp modSp add mod">
        <pc:chgData name="Austin Lim" userId="2bc1600a47a7e91e" providerId="LiveId" clId="{3EB41AEF-5AB7-49B1-A192-606F3A0A0D25}" dt="2025-06-04T00:21:19.597" v="371" actId="20577"/>
        <pc:sldMkLst>
          <pc:docMk/>
          <pc:sldMk cId="161888721" sldId="284"/>
        </pc:sldMkLst>
        <pc:spChg chg="mod">
          <ac:chgData name="Austin Lim" userId="2bc1600a47a7e91e" providerId="LiveId" clId="{3EB41AEF-5AB7-49B1-A192-606F3A0A0D25}" dt="2025-06-04T00:21:19.597" v="371" actId="20577"/>
          <ac:spMkLst>
            <pc:docMk/>
            <pc:sldMk cId="161888721" sldId="284"/>
            <ac:spMk id="2" creationId="{0696F873-072A-C70E-A641-8C594894467C}"/>
          </ac:spMkLst>
        </pc:spChg>
        <pc:graphicFrameChg chg="add mod modGraphic">
          <ac:chgData name="Austin Lim" userId="2bc1600a47a7e91e" providerId="LiveId" clId="{3EB41AEF-5AB7-49B1-A192-606F3A0A0D25}" dt="2025-06-04T00:08:00.997" v="361" actId="113"/>
          <ac:graphicFrameMkLst>
            <pc:docMk/>
            <pc:sldMk cId="161888721" sldId="284"/>
            <ac:graphicFrameMk id="5" creationId="{D74E87EA-9ABE-D282-E632-47D7F38F5D03}"/>
          </ac:graphicFrameMkLst>
        </pc:graphicFrameChg>
      </pc:sldChg>
      <pc:sldChg chg="modSp add mod">
        <pc:chgData name="Austin Lim" userId="2bc1600a47a7e91e" providerId="LiveId" clId="{3EB41AEF-5AB7-49B1-A192-606F3A0A0D25}" dt="2025-06-04T00:07:13.506" v="354" actId="20577"/>
        <pc:sldMkLst>
          <pc:docMk/>
          <pc:sldMk cId="2863750759" sldId="285"/>
        </pc:sldMkLst>
        <pc:spChg chg="mod">
          <ac:chgData name="Austin Lim" userId="2bc1600a47a7e91e" providerId="LiveId" clId="{3EB41AEF-5AB7-49B1-A192-606F3A0A0D25}" dt="2025-06-04T00:06:38.045" v="338" actId="27636"/>
          <ac:spMkLst>
            <pc:docMk/>
            <pc:sldMk cId="2863750759" sldId="285"/>
            <ac:spMk id="2" creationId="{42AA746E-2059-8FFB-1A3B-C7DB80893FFE}"/>
          </ac:spMkLst>
        </pc:spChg>
        <pc:spChg chg="mod">
          <ac:chgData name="Austin Lim" userId="2bc1600a47a7e91e" providerId="LiveId" clId="{3EB41AEF-5AB7-49B1-A192-606F3A0A0D25}" dt="2025-06-04T00:07:13.506" v="354" actId="20577"/>
          <ac:spMkLst>
            <pc:docMk/>
            <pc:sldMk cId="2863750759" sldId="285"/>
            <ac:spMk id="3" creationId="{0372F944-8C0B-BF3B-8F95-C56A89B39B10}"/>
          </ac:spMkLst>
        </pc:spChg>
      </pc:sldChg>
      <pc:sldChg chg="modSp add mod">
        <pc:chgData name="Austin Lim" userId="2bc1600a47a7e91e" providerId="LiveId" clId="{3EB41AEF-5AB7-49B1-A192-606F3A0A0D25}" dt="2025-06-04T00:06:30.287" v="335" actId="20577"/>
        <pc:sldMkLst>
          <pc:docMk/>
          <pc:sldMk cId="1692491406" sldId="286"/>
        </pc:sldMkLst>
        <pc:spChg chg="mod">
          <ac:chgData name="Austin Lim" userId="2bc1600a47a7e91e" providerId="LiveId" clId="{3EB41AEF-5AB7-49B1-A192-606F3A0A0D25}" dt="2025-06-04T00:05:54.669" v="324" actId="27636"/>
          <ac:spMkLst>
            <pc:docMk/>
            <pc:sldMk cId="1692491406" sldId="286"/>
            <ac:spMk id="2" creationId="{49B889E4-3CB5-B5D3-6DC8-4FAC2C174BA5}"/>
          </ac:spMkLst>
        </pc:spChg>
        <pc:spChg chg="mod">
          <ac:chgData name="Austin Lim" userId="2bc1600a47a7e91e" providerId="LiveId" clId="{3EB41AEF-5AB7-49B1-A192-606F3A0A0D25}" dt="2025-06-04T00:06:30.287" v="335" actId="20577"/>
          <ac:spMkLst>
            <pc:docMk/>
            <pc:sldMk cId="1692491406" sldId="286"/>
            <ac:spMk id="3" creationId="{4BE180A9-DEE6-8373-E697-5A016DC6A7D2}"/>
          </ac:spMkLst>
        </pc:spChg>
      </pc:sldChg>
      <pc:sldChg chg="modSp add del mod">
        <pc:chgData name="Austin Lim" userId="2bc1600a47a7e91e" providerId="LiveId" clId="{3EB41AEF-5AB7-49B1-A192-606F3A0A0D25}" dt="2025-06-06T04:43:47.310" v="423" actId="47"/>
        <pc:sldMkLst>
          <pc:docMk/>
          <pc:sldMk cId="3864761564" sldId="287"/>
        </pc:sldMkLst>
        <pc:spChg chg="mod">
          <ac:chgData name="Austin Lim" userId="2bc1600a47a7e91e" providerId="LiveId" clId="{3EB41AEF-5AB7-49B1-A192-606F3A0A0D25}" dt="2025-06-03T18:45:50.258" v="230" actId="255"/>
          <ac:spMkLst>
            <pc:docMk/>
            <pc:sldMk cId="3864761564" sldId="287"/>
            <ac:spMk id="2" creationId="{CBF3347A-6723-589A-4BB0-135797533E6E}"/>
          </ac:spMkLst>
        </pc:spChg>
      </pc:sldChg>
      <pc:sldChg chg="add">
        <pc:chgData name="Austin Lim" userId="2bc1600a47a7e91e" providerId="LiveId" clId="{3EB41AEF-5AB7-49B1-A192-606F3A0A0D25}" dt="2025-06-05T22:26:33.047" v="416"/>
        <pc:sldMkLst>
          <pc:docMk/>
          <pc:sldMk cId="3420938403" sldId="296"/>
        </pc:sldMkLst>
      </pc:sldChg>
      <pc:sldChg chg="add">
        <pc:chgData name="Austin Lim" userId="2bc1600a47a7e91e" providerId="LiveId" clId="{3EB41AEF-5AB7-49B1-A192-606F3A0A0D25}" dt="2025-06-06T04:43:50.463" v="424"/>
        <pc:sldMkLst>
          <pc:docMk/>
          <pc:sldMk cId="4243764006" sldId="297"/>
        </pc:sldMkLst>
      </pc:sldChg>
      <pc:sldMasterChg chg="del delSldLayout">
        <pc:chgData name="Austin Lim" userId="2bc1600a47a7e91e" providerId="LiveId" clId="{3EB41AEF-5AB7-49B1-A192-606F3A0A0D25}" dt="2025-06-03T18:41:51.702" v="179" actId="47"/>
        <pc:sldMasterMkLst>
          <pc:docMk/>
          <pc:sldMasterMk cId="2209977519" sldId="2147483648"/>
        </pc:sldMasterMkLst>
        <pc:sldLayoutChg chg="del">
          <pc:chgData name="Austin Lim" userId="2bc1600a47a7e91e" providerId="LiveId" clId="{3EB41AEF-5AB7-49B1-A192-606F3A0A0D25}" dt="2025-06-03T18:41:51.702" v="179" actId="47"/>
          <pc:sldLayoutMkLst>
            <pc:docMk/>
            <pc:sldMasterMk cId="2209977519" sldId="2147483648"/>
            <pc:sldLayoutMk cId="3168075583" sldId="2147483649"/>
          </pc:sldLayoutMkLst>
        </pc:sldLayoutChg>
        <pc:sldLayoutChg chg="del">
          <pc:chgData name="Austin Lim" userId="2bc1600a47a7e91e" providerId="LiveId" clId="{3EB41AEF-5AB7-49B1-A192-606F3A0A0D25}" dt="2025-06-03T18:41:51.702" v="179" actId="47"/>
          <pc:sldLayoutMkLst>
            <pc:docMk/>
            <pc:sldMasterMk cId="2209977519" sldId="2147483648"/>
            <pc:sldLayoutMk cId="2614314258" sldId="2147483650"/>
          </pc:sldLayoutMkLst>
        </pc:sldLayoutChg>
        <pc:sldLayoutChg chg="del">
          <pc:chgData name="Austin Lim" userId="2bc1600a47a7e91e" providerId="LiveId" clId="{3EB41AEF-5AB7-49B1-A192-606F3A0A0D25}" dt="2025-06-03T18:41:51.702" v="179" actId="47"/>
          <pc:sldLayoutMkLst>
            <pc:docMk/>
            <pc:sldMasterMk cId="2209977519" sldId="2147483648"/>
            <pc:sldLayoutMk cId="960648375" sldId="2147483651"/>
          </pc:sldLayoutMkLst>
        </pc:sldLayoutChg>
        <pc:sldLayoutChg chg="del">
          <pc:chgData name="Austin Lim" userId="2bc1600a47a7e91e" providerId="LiveId" clId="{3EB41AEF-5AB7-49B1-A192-606F3A0A0D25}" dt="2025-06-03T18:41:51.702" v="179" actId="47"/>
          <pc:sldLayoutMkLst>
            <pc:docMk/>
            <pc:sldMasterMk cId="2209977519" sldId="2147483648"/>
            <pc:sldLayoutMk cId="2782244947" sldId="2147483652"/>
          </pc:sldLayoutMkLst>
        </pc:sldLayoutChg>
        <pc:sldLayoutChg chg="del">
          <pc:chgData name="Austin Lim" userId="2bc1600a47a7e91e" providerId="LiveId" clId="{3EB41AEF-5AB7-49B1-A192-606F3A0A0D25}" dt="2025-06-03T18:41:51.702" v="179" actId="47"/>
          <pc:sldLayoutMkLst>
            <pc:docMk/>
            <pc:sldMasterMk cId="2209977519" sldId="2147483648"/>
            <pc:sldLayoutMk cId="990158736" sldId="2147483653"/>
          </pc:sldLayoutMkLst>
        </pc:sldLayoutChg>
        <pc:sldLayoutChg chg="del">
          <pc:chgData name="Austin Lim" userId="2bc1600a47a7e91e" providerId="LiveId" clId="{3EB41AEF-5AB7-49B1-A192-606F3A0A0D25}" dt="2025-06-03T18:41:51.702" v="179" actId="47"/>
          <pc:sldLayoutMkLst>
            <pc:docMk/>
            <pc:sldMasterMk cId="2209977519" sldId="2147483648"/>
            <pc:sldLayoutMk cId="727027711" sldId="2147483654"/>
          </pc:sldLayoutMkLst>
        </pc:sldLayoutChg>
        <pc:sldLayoutChg chg="del">
          <pc:chgData name="Austin Lim" userId="2bc1600a47a7e91e" providerId="LiveId" clId="{3EB41AEF-5AB7-49B1-A192-606F3A0A0D25}" dt="2025-06-03T18:41:51.702" v="179" actId="47"/>
          <pc:sldLayoutMkLst>
            <pc:docMk/>
            <pc:sldMasterMk cId="2209977519" sldId="2147483648"/>
            <pc:sldLayoutMk cId="1212999818" sldId="2147483655"/>
          </pc:sldLayoutMkLst>
        </pc:sldLayoutChg>
        <pc:sldLayoutChg chg="del">
          <pc:chgData name="Austin Lim" userId="2bc1600a47a7e91e" providerId="LiveId" clId="{3EB41AEF-5AB7-49B1-A192-606F3A0A0D25}" dt="2025-06-03T18:41:51.702" v="179" actId="47"/>
          <pc:sldLayoutMkLst>
            <pc:docMk/>
            <pc:sldMasterMk cId="2209977519" sldId="2147483648"/>
            <pc:sldLayoutMk cId="1840726560" sldId="2147483656"/>
          </pc:sldLayoutMkLst>
        </pc:sldLayoutChg>
        <pc:sldLayoutChg chg="del">
          <pc:chgData name="Austin Lim" userId="2bc1600a47a7e91e" providerId="LiveId" clId="{3EB41AEF-5AB7-49B1-A192-606F3A0A0D25}" dt="2025-06-03T18:41:51.702" v="179" actId="47"/>
          <pc:sldLayoutMkLst>
            <pc:docMk/>
            <pc:sldMasterMk cId="2209977519" sldId="2147483648"/>
            <pc:sldLayoutMk cId="3889236939" sldId="2147483657"/>
          </pc:sldLayoutMkLst>
        </pc:sldLayoutChg>
        <pc:sldLayoutChg chg="del">
          <pc:chgData name="Austin Lim" userId="2bc1600a47a7e91e" providerId="LiveId" clId="{3EB41AEF-5AB7-49B1-A192-606F3A0A0D25}" dt="2025-06-03T18:41:51.702" v="179" actId="47"/>
          <pc:sldLayoutMkLst>
            <pc:docMk/>
            <pc:sldMasterMk cId="2209977519" sldId="2147483648"/>
            <pc:sldLayoutMk cId="2910927964" sldId="2147483658"/>
          </pc:sldLayoutMkLst>
        </pc:sldLayoutChg>
        <pc:sldLayoutChg chg="del">
          <pc:chgData name="Austin Lim" userId="2bc1600a47a7e91e" providerId="LiveId" clId="{3EB41AEF-5AB7-49B1-A192-606F3A0A0D25}" dt="2025-06-03T18:41:51.702" v="179" actId="47"/>
          <pc:sldLayoutMkLst>
            <pc:docMk/>
            <pc:sldMasterMk cId="2209977519" sldId="2147483648"/>
            <pc:sldLayoutMk cId="361222379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0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74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0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9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0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3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86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1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9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8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1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3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njamerica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njamerica.com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6508" y="817808"/>
            <a:ext cx="7724104" cy="1352282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br>
              <a:rPr lang="en-US" dirty="0"/>
            </a:br>
            <a:r>
              <a:rPr lang="en-US" sz="3600" dirty="0" err="1"/>
              <a:t>Finebeam</a:t>
            </a:r>
            <a:r>
              <a:rPr lang="en-US" altLang="ko-KR" sz="3600" dirty="0"/>
              <a:t> Dual</a:t>
            </a:r>
            <a:br>
              <a:rPr lang="en-US" dirty="0"/>
            </a:b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532nm &amp; 1064nm Q-Switched / Long Pulse </a:t>
            </a:r>
            <a:r>
              <a:rPr kumimoji="0" lang="en-US" altLang="ko-KR" sz="2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Nd:YAG</a:t>
            </a: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Laser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3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 and Marketing</a:t>
            </a:r>
            <a:br>
              <a:rPr lang="en-US" altLang="ko-KR" sz="20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4012" y="2247363"/>
            <a:ext cx="6400800" cy="4288665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1400" dirty="0"/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 </a:t>
            </a:r>
            <a:r>
              <a:rPr lang="en-US" altLang="ko-KR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Sungkon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 Lim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CEO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📞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+1 (925) 474-7769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📧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austin@medicalsnj.com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🌐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hlinkClick r:id="rId2"/>
              </a:rPr>
              <a:t>www.snjamerica.com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💬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WhatsApp: +1 925 474 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1258 Quarry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Lane,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Suite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Pleasanton, CA 94566 USA</a:t>
            </a:r>
          </a:p>
          <a:p>
            <a:pPr>
              <a:buNone/>
            </a:pP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i="1" dirty="0">
                <a:solidFill>
                  <a:srgbClr val="000000"/>
                </a:solidFill>
                <a:latin typeface="Verdana" panose="020B0604030504040204" pitchFamily="34" charset="0"/>
              </a:rPr>
              <a:t>Precision Beauty, powered by SNJ Lasers.</a:t>
            </a:r>
            <a:endParaRPr lang="en-US" altLang="ko-KR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None/>
            </a:pPr>
            <a:br>
              <a:rPr lang="en-US" altLang="ko-KR" sz="1400" dirty="0"/>
            </a:br>
            <a:endParaRPr sz="1400" dirty="0"/>
          </a:p>
        </p:txBody>
      </p:sp>
      <p:pic>
        <p:nvPicPr>
          <p:cNvPr id="4" name="Picture 3" descr="SNJ-full-Logo_png (2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213" y="91440"/>
            <a:ext cx="1680693" cy="893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01522"/>
            <a:ext cx="8229600" cy="553792"/>
          </a:xfrm>
        </p:spPr>
        <p:txBody>
          <a:bodyPr>
            <a:noAutofit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Product Overview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961" y="1687133"/>
            <a:ext cx="10116353" cy="4739426"/>
          </a:xfr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Dual wavelength: 532nm &amp; 1064nm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Dual pulse modes: Q-Switched &amp; Long Pulse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FDA-cleared for multiple aesthetic indications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Safe for all skin types (Fitzpatrick I–VI)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Touchscreen UI, various spot sizes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13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895082"/>
            <a:ext cx="8229600" cy="579549"/>
          </a:xfrm>
        </p:spPr>
        <p:txBody>
          <a:bodyPr>
            <a:normAutofit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Technology Breakdown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053" y="1757966"/>
            <a:ext cx="9858777" cy="4501165"/>
          </a:xfrm>
        </p:spPr>
        <p:txBody>
          <a:bodyPr/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532nm Q-Switched: superficial pigment, red tattoos (skin types I–III)</a:t>
            </a:r>
          </a:p>
          <a:p>
            <a:pPr algn="ctr">
              <a:buFont typeface="Wingdings" panose="05000000000000000000" pitchFamily="2" charset="2"/>
              <a:buChar char="Ø"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1064nm Q-Switched: deep pigment, black/blue tattoos, melasma (I–VI)</a:t>
            </a:r>
          </a:p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1064nm Long Pulse: hair removal, veins, tightening (I–VI)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8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07961"/>
            <a:ext cx="8229600" cy="573109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Indications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749" y="1577663"/>
            <a:ext cx="10245144" cy="47780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Pigmented lesions: freckles, sunspots, melasma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Tattoo removal: red, black, blue, green inks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Hair removal: safe for darker skin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Vascular lesions: spider veins, hemangiomas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Skin rejuvenation: tightening &amp; collagen boost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259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44479BF-DDDB-69D1-2F63-9826F65C53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889E4-3CB5-B5D3-6DC8-4FAC2C174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882204"/>
            <a:ext cx="8229600" cy="521594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Sales Talking Points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180A9-DEE6-8373-E697-5A016DC6A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673" y="1584101"/>
            <a:ext cx="10238704" cy="4739426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One platform, many treatments – high ROI for clinics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Proven safe on all skin types including ethnic skin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Non-invasive with minimal downtime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Perfect for dermatologists, med spas, and tattoo removal centers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C1A1FCB5-661D-82E2-CCF7-5391B255B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491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59CE7A-D85C-516F-C17D-FE78793238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A746E-2059-8FFB-1A3B-C7DB80893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27279"/>
            <a:ext cx="8229600" cy="534473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Ideal Clients &amp; ROI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2F944-8C0B-BF3B-8F95-C56A89B39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839" y="1584101"/>
            <a:ext cx="10348175" cy="4758744"/>
          </a:xfrm>
        </p:spPr>
        <p:txBody>
          <a:bodyPr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Target clients: dermatology clinics, med spas, aesthetic centers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Average treatments: $300–$500/session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Repeat sessions drive revenue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Fast return on investment potential</a:t>
            </a: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0704557A-1261-CC6A-007E-EC64EFC02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750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63C5AA-5E90-2225-B8FA-A4384A5846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6F873-072A-C70E-A641-8C594894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20840"/>
            <a:ext cx="8229600" cy="482958"/>
          </a:xfrm>
        </p:spPr>
        <p:txBody>
          <a:bodyPr>
            <a:noAutofit/>
          </a:bodyPr>
          <a:lstStyle/>
          <a:p>
            <a:r>
              <a:rPr lang="en-US" sz="3200" dirty="0"/>
              <a:t>Return on Investment (ROI)</a:t>
            </a:r>
            <a:endParaRPr sz="3200" dirty="0"/>
          </a:p>
        </p:txBody>
      </p:sp>
      <p:graphicFrame>
        <p:nvGraphicFramePr>
          <p:cNvPr id="5" name="내용 개체 틀 4">
            <a:extLst>
              <a:ext uri="{FF2B5EF4-FFF2-40B4-BE49-F238E27FC236}">
                <a16:creationId xmlns:a16="http://schemas.microsoft.com/office/drawing/2014/main" id="{D74E87EA-9ABE-D282-E632-47D7F38F5D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00151"/>
              </p:ext>
            </p:extLst>
          </p:nvPr>
        </p:nvGraphicFramePr>
        <p:xfrm>
          <a:off x="1023870" y="1551904"/>
          <a:ext cx="10097037" cy="4658091"/>
        </p:xfrm>
        <a:graphic>
          <a:graphicData uri="http://schemas.openxmlformats.org/drawingml/2006/table">
            <a:tbl>
              <a:tblPr/>
              <a:tblGrid>
                <a:gridCol w="1745088">
                  <a:extLst>
                    <a:ext uri="{9D8B030D-6E8A-4147-A177-3AD203B41FA5}">
                      <a16:colId xmlns:a16="http://schemas.microsoft.com/office/drawing/2014/main" val="3418153722"/>
                    </a:ext>
                  </a:extLst>
                </a:gridCol>
                <a:gridCol w="1609859">
                  <a:extLst>
                    <a:ext uri="{9D8B030D-6E8A-4147-A177-3AD203B41FA5}">
                      <a16:colId xmlns:a16="http://schemas.microsoft.com/office/drawing/2014/main" val="469083328"/>
                    </a:ext>
                  </a:extLst>
                </a:gridCol>
                <a:gridCol w="2420573">
                  <a:extLst>
                    <a:ext uri="{9D8B030D-6E8A-4147-A177-3AD203B41FA5}">
                      <a16:colId xmlns:a16="http://schemas.microsoft.com/office/drawing/2014/main" val="3280975050"/>
                    </a:ext>
                  </a:extLst>
                </a:gridCol>
                <a:gridCol w="1794728">
                  <a:extLst>
                    <a:ext uri="{9D8B030D-6E8A-4147-A177-3AD203B41FA5}">
                      <a16:colId xmlns:a16="http://schemas.microsoft.com/office/drawing/2014/main" val="3510737316"/>
                    </a:ext>
                  </a:extLst>
                </a:gridCol>
                <a:gridCol w="2526789">
                  <a:extLst>
                    <a:ext uri="{9D8B030D-6E8A-4147-A177-3AD203B41FA5}">
                      <a16:colId xmlns:a16="http://schemas.microsoft.com/office/drawing/2014/main" val="831769813"/>
                    </a:ext>
                  </a:extLst>
                </a:gridCol>
              </a:tblGrid>
              <a:tr h="33738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Finebeam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Dual (profit)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673140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5854871"/>
                  </a:ext>
                </a:extLst>
              </a:tr>
              <a:tr h="445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Treatment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Price per Session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Sessions (month)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Year (month)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Est. Yearly Revenue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475208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Pigment Removal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$500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$72,000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044295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Tattoo Removal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$500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$72,000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8080315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Hair Removal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$500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$72,000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634629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Skin Rejuvenation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$500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$72,000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0630260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781782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5628807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211404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6359815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892364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789599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Yearly Total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$288,000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841359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Finebeam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Dual MSRP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$128,800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292672"/>
                  </a:ext>
                </a:extLst>
              </a:tr>
              <a:tr h="276830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Profit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$159,200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529876"/>
                  </a:ext>
                </a:extLst>
              </a:tr>
            </a:tbl>
          </a:graphicData>
        </a:graphic>
      </p:graphicFrame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F228178-FF6A-4AD2-5AF0-8EA3CA5E0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88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45A246-9D7A-B10B-31D5-90067B7DF5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4854A-8149-54F9-A6B3-6644B7D5BB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6508" y="817808"/>
            <a:ext cx="7724104" cy="1352282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br>
              <a:rPr lang="en-US" dirty="0"/>
            </a:br>
            <a:r>
              <a:rPr lang="en-US" sz="3600" dirty="0" err="1"/>
              <a:t>Finebeam</a:t>
            </a:r>
            <a:r>
              <a:rPr lang="en-US" altLang="ko-KR" sz="3600" dirty="0"/>
              <a:t> Dual</a:t>
            </a:r>
            <a:br>
              <a:rPr lang="en-US" dirty="0"/>
            </a:b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532nm &amp; 1064nm Q-Switched / Long Pulse </a:t>
            </a:r>
            <a:r>
              <a:rPr kumimoji="0" lang="en-US" altLang="ko-KR" sz="2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Nd:YAG</a:t>
            </a: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Laser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3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 and Marketing</a:t>
            </a:r>
            <a:br>
              <a:rPr lang="en-US" altLang="ko-KR" sz="20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3E80D8-1672-8F53-6A63-08139A2575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4012" y="2247363"/>
            <a:ext cx="6400800" cy="4288665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1400" dirty="0"/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 </a:t>
            </a:r>
            <a:r>
              <a:rPr lang="en-US" altLang="ko-KR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Sungkon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 Lim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CEO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📞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+1 (925) 474-7769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📧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austin@medicalsnj.com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🌐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hlinkClick r:id="rId2"/>
              </a:rPr>
              <a:t>www.snjamerica.com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💬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WhatsApp: +1 925 474 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1258 Quarry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Lane,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Suite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Pleasanton, CA 94566 USA</a:t>
            </a:r>
          </a:p>
          <a:p>
            <a:pPr>
              <a:buNone/>
            </a:pP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i="1" dirty="0">
                <a:solidFill>
                  <a:srgbClr val="000000"/>
                </a:solidFill>
                <a:latin typeface="Verdana" panose="020B0604030504040204" pitchFamily="34" charset="0"/>
              </a:rPr>
              <a:t>Precision Beauty, powered by SNJ Lasers.</a:t>
            </a:r>
            <a:endParaRPr lang="en-US" altLang="ko-KR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None/>
            </a:pPr>
            <a:br>
              <a:rPr lang="en-US" altLang="ko-KR" sz="1400" dirty="0"/>
            </a:br>
            <a:endParaRPr sz="14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DD002E46-2697-6E86-8C07-30E89BCED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213" y="91440"/>
            <a:ext cx="1680693" cy="89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764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1077962"/>
            <a:ext cx="8229600" cy="731520"/>
          </a:xfrm>
        </p:spPr>
        <p:txBody>
          <a:bodyPr>
            <a:normAutofit/>
          </a:bodyPr>
          <a:lstStyle/>
          <a:p>
            <a:r>
              <a:rPr lang="en-US" sz="3200" dirty="0"/>
              <a:t>Add more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2" y="2601533"/>
            <a:ext cx="8229600" cy="35246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ko-KR" sz="2800" dirty="0"/>
              <a:t>After conducting further research</a:t>
            </a: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9384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495</Words>
  <Application>Microsoft Office PowerPoint</Application>
  <PresentationFormat>사용자 지정</PresentationFormat>
  <Paragraphs>104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Calibri</vt:lpstr>
      <vt:lpstr>Verdana</vt:lpstr>
      <vt:lpstr>Wingdings</vt:lpstr>
      <vt:lpstr>1_Office Theme</vt:lpstr>
      <vt:lpstr> Finebeam Dual 532nm &amp; 1064nm Q-Switched / Long Pulse Nd:YAG Laser Sales and Marketing </vt:lpstr>
      <vt:lpstr>Product Overview</vt:lpstr>
      <vt:lpstr>Technology Breakdown</vt:lpstr>
      <vt:lpstr>Indications</vt:lpstr>
      <vt:lpstr>Sales Talking Points</vt:lpstr>
      <vt:lpstr>Ideal Clients &amp; ROI</vt:lpstr>
      <vt:lpstr>Return on Investment (ROI)</vt:lpstr>
      <vt:lpstr> Finebeam Dual 532nm &amp; 1064nm Q-Switched / Long Pulse Nd:YAG Laser Sales and Marketing </vt:lpstr>
      <vt:lpstr>Add more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Austin Lim</cp:lastModifiedBy>
  <cp:revision>2</cp:revision>
  <dcterms:created xsi:type="dcterms:W3CDTF">2013-01-27T09:14:16Z</dcterms:created>
  <dcterms:modified xsi:type="dcterms:W3CDTF">2025-06-06T04:43:52Z</dcterms:modified>
  <cp:category/>
</cp:coreProperties>
</file>