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7" r:id="rId2"/>
    <p:sldId id="288" r:id="rId3"/>
    <p:sldId id="289" r:id="rId4"/>
    <p:sldId id="290" r:id="rId5"/>
    <p:sldId id="291" r:id="rId6"/>
    <p:sldId id="297" r:id="rId7"/>
    <p:sldId id="296" r:id="rId8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45E212-672C-4785-A808-92CD3C7FD09F}" v="17" dt="2025-06-06T04:42:47.6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398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stin Lim" userId="2bc1600a47a7e91e" providerId="LiveId" clId="{B845E212-672C-4785-A808-92CD3C7FD09F}"/>
    <pc:docChg chg="custSel addSld delSld modSld delMainMaster">
      <pc:chgData name="Austin Lim" userId="2bc1600a47a7e91e" providerId="LiveId" clId="{B845E212-672C-4785-A808-92CD3C7FD09F}" dt="2025-06-06T04:42:47.601" v="295"/>
      <pc:docMkLst>
        <pc:docMk/>
      </pc:docMkLst>
      <pc:sldChg chg="modSp del mod">
        <pc:chgData name="Austin Lim" userId="2bc1600a47a7e91e" providerId="LiveId" clId="{B845E212-672C-4785-A808-92CD3C7FD09F}" dt="2025-06-04T23:20:16.834" v="25" actId="47"/>
        <pc:sldMkLst>
          <pc:docMk/>
          <pc:sldMk cId="0" sldId="256"/>
        </pc:sldMkLst>
      </pc:sldChg>
      <pc:sldChg chg="del">
        <pc:chgData name="Austin Lim" userId="2bc1600a47a7e91e" providerId="LiveId" clId="{B845E212-672C-4785-A808-92CD3C7FD09F}" dt="2025-06-04T23:21:59.710" v="49" actId="47"/>
        <pc:sldMkLst>
          <pc:docMk/>
          <pc:sldMk cId="0" sldId="257"/>
        </pc:sldMkLst>
      </pc:sldChg>
      <pc:sldChg chg="del">
        <pc:chgData name="Austin Lim" userId="2bc1600a47a7e91e" providerId="LiveId" clId="{B845E212-672C-4785-A808-92CD3C7FD09F}" dt="2025-06-04T23:25:58.836" v="111" actId="47"/>
        <pc:sldMkLst>
          <pc:docMk/>
          <pc:sldMk cId="0" sldId="258"/>
        </pc:sldMkLst>
      </pc:sldChg>
      <pc:sldChg chg="del">
        <pc:chgData name="Austin Lim" userId="2bc1600a47a7e91e" providerId="LiveId" clId="{B845E212-672C-4785-A808-92CD3C7FD09F}" dt="2025-06-04T23:27:48.642" v="139" actId="47"/>
        <pc:sldMkLst>
          <pc:docMk/>
          <pc:sldMk cId="0" sldId="259"/>
        </pc:sldMkLst>
      </pc:sldChg>
      <pc:sldChg chg="del">
        <pc:chgData name="Austin Lim" userId="2bc1600a47a7e91e" providerId="LiveId" clId="{B845E212-672C-4785-A808-92CD3C7FD09F}" dt="2025-06-04T23:33:05.671" v="238" actId="47"/>
        <pc:sldMkLst>
          <pc:docMk/>
          <pc:sldMk cId="0" sldId="260"/>
        </pc:sldMkLst>
      </pc:sldChg>
      <pc:sldChg chg="del">
        <pc:chgData name="Austin Lim" userId="2bc1600a47a7e91e" providerId="LiveId" clId="{B845E212-672C-4785-A808-92CD3C7FD09F}" dt="2025-06-04T23:33:35.388" v="239" actId="47"/>
        <pc:sldMkLst>
          <pc:docMk/>
          <pc:sldMk cId="0" sldId="261"/>
        </pc:sldMkLst>
      </pc:sldChg>
      <pc:sldChg chg="del">
        <pc:chgData name="Austin Lim" userId="2bc1600a47a7e91e" providerId="LiveId" clId="{B845E212-672C-4785-A808-92CD3C7FD09F}" dt="2025-06-04T23:33:40.373" v="241" actId="47"/>
        <pc:sldMkLst>
          <pc:docMk/>
          <pc:sldMk cId="0" sldId="262"/>
        </pc:sldMkLst>
      </pc:sldChg>
      <pc:sldChg chg="add del">
        <pc:chgData name="Austin Lim" userId="2bc1600a47a7e91e" providerId="LiveId" clId="{B845E212-672C-4785-A808-92CD3C7FD09F}" dt="2025-06-04T23:20:23.620" v="26" actId="47"/>
        <pc:sldMkLst>
          <pc:docMk/>
          <pc:sldMk cId="2707642823" sldId="286"/>
        </pc:sldMkLst>
      </pc:sldChg>
      <pc:sldChg chg="modSp mod">
        <pc:chgData name="Austin Lim" userId="2bc1600a47a7e91e" providerId="LiveId" clId="{B845E212-672C-4785-A808-92CD3C7FD09F}" dt="2025-06-06T04:42:32.201" v="293" actId="20577"/>
        <pc:sldMkLst>
          <pc:docMk/>
          <pc:sldMk cId="0" sldId="287"/>
        </pc:sldMkLst>
        <pc:spChg chg="mod">
          <ac:chgData name="Austin Lim" userId="2bc1600a47a7e91e" providerId="LiveId" clId="{B845E212-672C-4785-A808-92CD3C7FD09F}" dt="2025-06-06T04:42:16.063" v="289" actId="14100"/>
          <ac:spMkLst>
            <pc:docMk/>
            <pc:sldMk cId="0" sldId="287"/>
            <ac:spMk id="2" creationId="{00000000-0000-0000-0000-000000000000}"/>
          </ac:spMkLst>
        </pc:spChg>
        <pc:spChg chg="mod">
          <ac:chgData name="Austin Lim" userId="2bc1600a47a7e91e" providerId="LiveId" clId="{B845E212-672C-4785-A808-92CD3C7FD09F}" dt="2025-06-06T04:42:32.201" v="293" actId="20577"/>
          <ac:spMkLst>
            <pc:docMk/>
            <pc:sldMk cId="0" sldId="287"/>
            <ac:spMk id="3" creationId="{00000000-0000-0000-0000-000000000000}"/>
          </ac:spMkLst>
        </pc:spChg>
      </pc:sldChg>
      <pc:sldChg chg="modSp add mod">
        <pc:chgData name="Austin Lim" userId="2bc1600a47a7e91e" providerId="LiveId" clId="{B845E212-672C-4785-A808-92CD3C7FD09F}" dt="2025-06-04T23:21:48.042" v="48" actId="12"/>
        <pc:sldMkLst>
          <pc:docMk/>
          <pc:sldMk cId="3994008293" sldId="288"/>
        </pc:sldMkLst>
        <pc:spChg chg="mod">
          <ac:chgData name="Austin Lim" userId="2bc1600a47a7e91e" providerId="LiveId" clId="{B845E212-672C-4785-A808-92CD3C7FD09F}" dt="2025-06-04T23:20:55.008" v="34" actId="14100"/>
          <ac:spMkLst>
            <pc:docMk/>
            <pc:sldMk cId="3994008293" sldId="288"/>
            <ac:spMk id="2" creationId="{9FC2E3B2-0C78-7EE7-A265-0933FD914C9D}"/>
          </ac:spMkLst>
        </pc:spChg>
        <pc:spChg chg="mod">
          <ac:chgData name="Austin Lim" userId="2bc1600a47a7e91e" providerId="LiveId" clId="{B845E212-672C-4785-A808-92CD3C7FD09F}" dt="2025-06-04T23:21:48.042" v="48" actId="12"/>
          <ac:spMkLst>
            <pc:docMk/>
            <pc:sldMk cId="3994008293" sldId="288"/>
            <ac:spMk id="3" creationId="{107EBFB9-1880-9B30-9BC5-8171EEC211BD}"/>
          </ac:spMkLst>
        </pc:spChg>
      </pc:sldChg>
      <pc:sldChg chg="modSp add mod">
        <pc:chgData name="Austin Lim" userId="2bc1600a47a7e91e" providerId="LiveId" clId="{B845E212-672C-4785-A808-92CD3C7FD09F}" dt="2025-06-04T23:25:49.324" v="110" actId="20577"/>
        <pc:sldMkLst>
          <pc:docMk/>
          <pc:sldMk cId="1757672640" sldId="289"/>
        </pc:sldMkLst>
        <pc:spChg chg="mod">
          <ac:chgData name="Austin Lim" userId="2bc1600a47a7e91e" providerId="LiveId" clId="{B845E212-672C-4785-A808-92CD3C7FD09F}" dt="2025-06-04T23:24:22.040" v="70" actId="27636"/>
          <ac:spMkLst>
            <pc:docMk/>
            <pc:sldMk cId="1757672640" sldId="289"/>
            <ac:spMk id="2" creationId="{9FC2E3B2-0C78-7EE7-A265-0933FD914C9D}"/>
          </ac:spMkLst>
        </pc:spChg>
        <pc:spChg chg="mod">
          <ac:chgData name="Austin Lim" userId="2bc1600a47a7e91e" providerId="LiveId" clId="{B845E212-672C-4785-A808-92CD3C7FD09F}" dt="2025-06-04T23:25:49.324" v="110" actId="20577"/>
          <ac:spMkLst>
            <pc:docMk/>
            <pc:sldMk cId="1757672640" sldId="289"/>
            <ac:spMk id="3" creationId="{107EBFB9-1880-9B30-9BC5-8171EEC211BD}"/>
          </ac:spMkLst>
        </pc:spChg>
      </pc:sldChg>
      <pc:sldChg chg="modSp add mod">
        <pc:chgData name="Austin Lim" userId="2bc1600a47a7e91e" providerId="LiveId" clId="{B845E212-672C-4785-A808-92CD3C7FD09F}" dt="2025-06-04T23:27:42.619" v="138" actId="14100"/>
        <pc:sldMkLst>
          <pc:docMk/>
          <pc:sldMk cId="616258224" sldId="290"/>
        </pc:sldMkLst>
        <pc:spChg chg="mod">
          <ac:chgData name="Austin Lim" userId="2bc1600a47a7e91e" providerId="LiveId" clId="{B845E212-672C-4785-A808-92CD3C7FD09F}" dt="2025-06-04T23:27:37.240" v="137" actId="255"/>
          <ac:spMkLst>
            <pc:docMk/>
            <pc:sldMk cId="616258224" sldId="290"/>
            <ac:spMk id="2" creationId="{9FC2E3B2-0C78-7EE7-A265-0933FD914C9D}"/>
          </ac:spMkLst>
        </pc:spChg>
        <pc:spChg chg="mod">
          <ac:chgData name="Austin Lim" userId="2bc1600a47a7e91e" providerId="LiveId" clId="{B845E212-672C-4785-A808-92CD3C7FD09F}" dt="2025-06-04T23:27:42.619" v="138" actId="14100"/>
          <ac:spMkLst>
            <pc:docMk/>
            <pc:sldMk cId="616258224" sldId="290"/>
            <ac:spMk id="3" creationId="{107EBFB9-1880-9B30-9BC5-8171EEC211BD}"/>
          </ac:spMkLst>
        </pc:spChg>
      </pc:sldChg>
      <pc:sldChg chg="modSp add mod">
        <pc:chgData name="Austin Lim" userId="2bc1600a47a7e91e" providerId="LiveId" clId="{B845E212-672C-4785-A808-92CD3C7FD09F}" dt="2025-06-04T23:33:04.208" v="237" actId="14100"/>
        <pc:sldMkLst>
          <pc:docMk/>
          <pc:sldMk cId="3330145313" sldId="291"/>
        </pc:sldMkLst>
        <pc:spChg chg="mod">
          <ac:chgData name="Austin Lim" userId="2bc1600a47a7e91e" providerId="LiveId" clId="{B845E212-672C-4785-A808-92CD3C7FD09F}" dt="2025-06-04T23:28:11.987" v="144" actId="255"/>
          <ac:spMkLst>
            <pc:docMk/>
            <pc:sldMk cId="3330145313" sldId="291"/>
            <ac:spMk id="2" creationId="{9FC2E3B2-0C78-7EE7-A265-0933FD914C9D}"/>
          </ac:spMkLst>
        </pc:spChg>
        <pc:spChg chg="mod">
          <ac:chgData name="Austin Lim" userId="2bc1600a47a7e91e" providerId="LiveId" clId="{B845E212-672C-4785-A808-92CD3C7FD09F}" dt="2025-06-04T23:33:04.208" v="237" actId="14100"/>
          <ac:spMkLst>
            <pc:docMk/>
            <pc:sldMk cId="3330145313" sldId="291"/>
            <ac:spMk id="3" creationId="{107EBFB9-1880-9B30-9BC5-8171EEC211BD}"/>
          </ac:spMkLst>
        </pc:spChg>
      </pc:sldChg>
      <pc:sldChg chg="add del">
        <pc:chgData name="Austin Lim" userId="2bc1600a47a7e91e" providerId="LiveId" clId="{B845E212-672C-4785-A808-92CD3C7FD09F}" dt="2025-06-04T23:33:45.297" v="243" actId="47"/>
        <pc:sldMkLst>
          <pc:docMk/>
          <pc:sldMk cId="2257667168" sldId="292"/>
        </pc:sldMkLst>
      </pc:sldChg>
      <pc:sldChg chg="add del">
        <pc:chgData name="Austin Lim" userId="2bc1600a47a7e91e" providerId="LiveId" clId="{B845E212-672C-4785-A808-92CD3C7FD09F}" dt="2025-06-04T23:33:36.666" v="240" actId="47"/>
        <pc:sldMkLst>
          <pc:docMk/>
          <pc:sldMk cId="99258442" sldId="293"/>
        </pc:sldMkLst>
      </pc:sldChg>
      <pc:sldChg chg="add del">
        <pc:chgData name="Austin Lim" userId="2bc1600a47a7e91e" providerId="LiveId" clId="{B845E212-672C-4785-A808-92CD3C7FD09F}" dt="2025-06-04T23:33:43.070" v="242" actId="47"/>
        <pc:sldMkLst>
          <pc:docMk/>
          <pc:sldMk cId="3712635352" sldId="294"/>
        </pc:sldMkLst>
      </pc:sldChg>
      <pc:sldChg chg="add del">
        <pc:chgData name="Austin Lim" userId="2bc1600a47a7e91e" providerId="LiveId" clId="{B845E212-672C-4785-A808-92CD3C7FD09F}" dt="2025-06-04T23:34:01.863" v="245" actId="47"/>
        <pc:sldMkLst>
          <pc:docMk/>
          <pc:sldMk cId="4205544776" sldId="295"/>
        </pc:sldMkLst>
      </pc:sldChg>
      <pc:sldChg chg="modSp add mod">
        <pc:chgData name="Austin Lim" userId="2bc1600a47a7e91e" providerId="LiveId" clId="{B845E212-672C-4785-A808-92CD3C7FD09F}" dt="2025-06-05T22:25:08.579" v="288" actId="255"/>
        <pc:sldMkLst>
          <pc:docMk/>
          <pc:sldMk cId="3420938403" sldId="296"/>
        </pc:sldMkLst>
        <pc:spChg chg="mod">
          <ac:chgData name="Austin Lim" userId="2bc1600a47a7e91e" providerId="LiveId" clId="{B845E212-672C-4785-A808-92CD3C7FD09F}" dt="2025-06-04T23:34:23.434" v="253" actId="20577"/>
          <ac:spMkLst>
            <pc:docMk/>
            <pc:sldMk cId="3420938403" sldId="296"/>
            <ac:spMk id="2" creationId="{C48046F1-859B-E10D-152D-05E1CF6CFF7C}"/>
          </ac:spMkLst>
        </pc:spChg>
        <pc:spChg chg="mod">
          <ac:chgData name="Austin Lim" userId="2bc1600a47a7e91e" providerId="LiveId" clId="{B845E212-672C-4785-A808-92CD3C7FD09F}" dt="2025-06-05T22:25:08.579" v="288" actId="255"/>
          <ac:spMkLst>
            <pc:docMk/>
            <pc:sldMk cId="3420938403" sldId="296"/>
            <ac:spMk id="3" creationId="{E227509F-28F7-46F8-F661-918953EEA646}"/>
          </ac:spMkLst>
        </pc:spChg>
      </pc:sldChg>
      <pc:sldChg chg="add del">
        <pc:chgData name="Austin Lim" userId="2bc1600a47a7e91e" providerId="LiveId" clId="{B845E212-672C-4785-A808-92CD3C7FD09F}" dt="2025-06-04T23:35:47.051" v="285" actId="47"/>
        <pc:sldMkLst>
          <pc:docMk/>
          <pc:sldMk cId="1111320369" sldId="297"/>
        </pc:sldMkLst>
      </pc:sldChg>
      <pc:sldChg chg="add">
        <pc:chgData name="Austin Lim" userId="2bc1600a47a7e91e" providerId="LiveId" clId="{B845E212-672C-4785-A808-92CD3C7FD09F}" dt="2025-06-06T04:42:47.601" v="295"/>
        <pc:sldMkLst>
          <pc:docMk/>
          <pc:sldMk cId="1937214113" sldId="297"/>
        </pc:sldMkLst>
      </pc:sldChg>
      <pc:sldChg chg="add del">
        <pc:chgData name="Austin Lim" userId="2bc1600a47a7e91e" providerId="LiveId" clId="{B845E212-672C-4785-A808-92CD3C7FD09F}" dt="2025-06-04T23:32:51.336" v="236" actId="47"/>
        <pc:sldMkLst>
          <pc:docMk/>
          <pc:sldMk cId="389456212" sldId="298"/>
        </pc:sldMkLst>
      </pc:sldChg>
      <pc:sldChg chg="add del">
        <pc:chgData name="Austin Lim" userId="2bc1600a47a7e91e" providerId="LiveId" clId="{B845E212-672C-4785-A808-92CD3C7FD09F}" dt="2025-06-06T04:42:44.403" v="294" actId="47"/>
        <pc:sldMkLst>
          <pc:docMk/>
          <pc:sldMk cId="2835322706" sldId="298"/>
        </pc:sldMkLst>
      </pc:sldChg>
      <pc:sldChg chg="add del">
        <pc:chgData name="Austin Lim" userId="2bc1600a47a7e91e" providerId="LiveId" clId="{B845E212-672C-4785-A808-92CD3C7FD09F}" dt="2025-06-04T23:35:08.444" v="284" actId="47"/>
        <pc:sldMkLst>
          <pc:docMk/>
          <pc:sldMk cId="1283860953" sldId="299"/>
        </pc:sldMkLst>
      </pc:sldChg>
      <pc:sldMasterChg chg="del delSldLayout">
        <pc:chgData name="Austin Lim" userId="2bc1600a47a7e91e" providerId="LiveId" clId="{B845E212-672C-4785-A808-92CD3C7FD09F}" dt="2025-06-04T23:33:40.373" v="241" actId="47"/>
        <pc:sldMasterMkLst>
          <pc:docMk/>
          <pc:sldMasterMk cId="2209977519" sldId="2147483648"/>
        </pc:sldMasterMkLst>
        <pc:sldLayoutChg chg="del">
          <pc:chgData name="Austin Lim" userId="2bc1600a47a7e91e" providerId="LiveId" clId="{B845E212-672C-4785-A808-92CD3C7FD09F}" dt="2025-06-04T23:33:40.373" v="241" actId="47"/>
          <pc:sldLayoutMkLst>
            <pc:docMk/>
            <pc:sldMasterMk cId="2209977519" sldId="2147483648"/>
            <pc:sldLayoutMk cId="3168075583" sldId="2147483649"/>
          </pc:sldLayoutMkLst>
        </pc:sldLayoutChg>
        <pc:sldLayoutChg chg="del">
          <pc:chgData name="Austin Lim" userId="2bc1600a47a7e91e" providerId="LiveId" clId="{B845E212-672C-4785-A808-92CD3C7FD09F}" dt="2025-06-04T23:33:40.373" v="241" actId="47"/>
          <pc:sldLayoutMkLst>
            <pc:docMk/>
            <pc:sldMasterMk cId="2209977519" sldId="2147483648"/>
            <pc:sldLayoutMk cId="2614314258" sldId="2147483650"/>
          </pc:sldLayoutMkLst>
        </pc:sldLayoutChg>
        <pc:sldLayoutChg chg="del">
          <pc:chgData name="Austin Lim" userId="2bc1600a47a7e91e" providerId="LiveId" clId="{B845E212-672C-4785-A808-92CD3C7FD09F}" dt="2025-06-04T23:33:40.373" v="241" actId="47"/>
          <pc:sldLayoutMkLst>
            <pc:docMk/>
            <pc:sldMasterMk cId="2209977519" sldId="2147483648"/>
            <pc:sldLayoutMk cId="960648375" sldId="2147483651"/>
          </pc:sldLayoutMkLst>
        </pc:sldLayoutChg>
        <pc:sldLayoutChg chg="del">
          <pc:chgData name="Austin Lim" userId="2bc1600a47a7e91e" providerId="LiveId" clId="{B845E212-672C-4785-A808-92CD3C7FD09F}" dt="2025-06-04T23:33:40.373" v="241" actId="47"/>
          <pc:sldLayoutMkLst>
            <pc:docMk/>
            <pc:sldMasterMk cId="2209977519" sldId="2147483648"/>
            <pc:sldLayoutMk cId="2782244947" sldId="2147483652"/>
          </pc:sldLayoutMkLst>
        </pc:sldLayoutChg>
        <pc:sldLayoutChg chg="del">
          <pc:chgData name="Austin Lim" userId="2bc1600a47a7e91e" providerId="LiveId" clId="{B845E212-672C-4785-A808-92CD3C7FD09F}" dt="2025-06-04T23:33:40.373" v="241" actId="47"/>
          <pc:sldLayoutMkLst>
            <pc:docMk/>
            <pc:sldMasterMk cId="2209977519" sldId="2147483648"/>
            <pc:sldLayoutMk cId="990158736" sldId="2147483653"/>
          </pc:sldLayoutMkLst>
        </pc:sldLayoutChg>
        <pc:sldLayoutChg chg="del">
          <pc:chgData name="Austin Lim" userId="2bc1600a47a7e91e" providerId="LiveId" clId="{B845E212-672C-4785-A808-92CD3C7FD09F}" dt="2025-06-04T23:33:40.373" v="241" actId="47"/>
          <pc:sldLayoutMkLst>
            <pc:docMk/>
            <pc:sldMasterMk cId="2209977519" sldId="2147483648"/>
            <pc:sldLayoutMk cId="727027711" sldId="2147483654"/>
          </pc:sldLayoutMkLst>
        </pc:sldLayoutChg>
        <pc:sldLayoutChg chg="del">
          <pc:chgData name="Austin Lim" userId="2bc1600a47a7e91e" providerId="LiveId" clId="{B845E212-672C-4785-A808-92CD3C7FD09F}" dt="2025-06-04T23:33:40.373" v="241" actId="47"/>
          <pc:sldLayoutMkLst>
            <pc:docMk/>
            <pc:sldMasterMk cId="2209977519" sldId="2147483648"/>
            <pc:sldLayoutMk cId="1212999818" sldId="2147483655"/>
          </pc:sldLayoutMkLst>
        </pc:sldLayoutChg>
        <pc:sldLayoutChg chg="del">
          <pc:chgData name="Austin Lim" userId="2bc1600a47a7e91e" providerId="LiveId" clId="{B845E212-672C-4785-A808-92CD3C7FD09F}" dt="2025-06-04T23:33:40.373" v="241" actId="47"/>
          <pc:sldLayoutMkLst>
            <pc:docMk/>
            <pc:sldMasterMk cId="2209977519" sldId="2147483648"/>
            <pc:sldLayoutMk cId="1840726560" sldId="2147483656"/>
          </pc:sldLayoutMkLst>
        </pc:sldLayoutChg>
        <pc:sldLayoutChg chg="del">
          <pc:chgData name="Austin Lim" userId="2bc1600a47a7e91e" providerId="LiveId" clId="{B845E212-672C-4785-A808-92CD3C7FD09F}" dt="2025-06-04T23:33:40.373" v="241" actId="47"/>
          <pc:sldLayoutMkLst>
            <pc:docMk/>
            <pc:sldMasterMk cId="2209977519" sldId="2147483648"/>
            <pc:sldLayoutMk cId="3889236939" sldId="2147483657"/>
          </pc:sldLayoutMkLst>
        </pc:sldLayoutChg>
        <pc:sldLayoutChg chg="del">
          <pc:chgData name="Austin Lim" userId="2bc1600a47a7e91e" providerId="LiveId" clId="{B845E212-672C-4785-A808-92CD3C7FD09F}" dt="2025-06-04T23:33:40.373" v="241" actId="47"/>
          <pc:sldLayoutMkLst>
            <pc:docMk/>
            <pc:sldMasterMk cId="2209977519" sldId="2147483648"/>
            <pc:sldLayoutMk cId="2910927964" sldId="2147483658"/>
          </pc:sldLayoutMkLst>
        </pc:sldLayoutChg>
        <pc:sldLayoutChg chg="del">
          <pc:chgData name="Austin Lim" userId="2bc1600a47a7e91e" providerId="LiveId" clId="{B845E212-672C-4785-A808-92CD3C7FD09F}" dt="2025-06-04T23:33:40.373" v="241" actId="47"/>
          <pc:sldLayoutMkLst>
            <pc:docMk/>
            <pc:sldMasterMk cId="2209977519" sldId="2147483648"/>
            <pc:sldLayoutMk cId="361222379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7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1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42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3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65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4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61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69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5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njamerica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njamerica.com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6508" y="907962"/>
            <a:ext cx="7724104" cy="1217052"/>
          </a:xfrm>
        </p:spPr>
        <p:txBody>
          <a:bodyPr>
            <a:normAutofit fontScale="9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0066CC"/>
                </a:solidFill>
              </a:defRPr>
            </a:pPr>
            <a:br>
              <a:rPr lang="en-US" dirty="0"/>
            </a:br>
            <a:r>
              <a:rPr lang="en-US" altLang="ko-KR" sz="4000" dirty="0"/>
              <a:t>Este7</a:t>
            </a:r>
            <a:br>
              <a:rPr lang="en-US" dirty="0"/>
            </a:br>
            <a:r>
              <a:rPr kumimoji="0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Este7 Cold Handpiece &gt;&gt;&gt; </a:t>
            </a:r>
            <a:r>
              <a:rPr kumimoji="0" lang="en-US" altLang="ko-KR" sz="2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Cryo</a:t>
            </a:r>
            <a:r>
              <a:rPr kumimoji="0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Max &amp; Electroporation</a:t>
            </a:r>
            <a:b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altLang="ko-KR" sz="2400" i="0" u="none" strike="noStrike" kern="120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 Concept &amp; Treatment Applications</a:t>
            </a:r>
            <a:b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br>
              <a:rPr lang="en-US" altLang="ko-KR" sz="20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4411" y="2202287"/>
            <a:ext cx="7154213" cy="4333741"/>
          </a:xfrm>
        </p:spPr>
        <p:txBody>
          <a:bodyPr>
            <a:noAutofit/>
          </a:bodyPr>
          <a:lstStyle/>
          <a:p>
            <a:pPr>
              <a:buNone/>
            </a:pPr>
            <a:br>
              <a:rPr lang="en-US" sz="1400" dirty="0"/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 </a:t>
            </a:r>
            <a:r>
              <a:rPr lang="en-US" altLang="ko-KR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Sungkon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 Lim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CEO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📞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+1 (925) 474-7769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📧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austin@medicalsnj.com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🌐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hlinkClick r:id="rId2"/>
              </a:rPr>
              <a:t>www.snjamerica.com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💬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WhatsApp: +1 925 474 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1258 Quarry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Lane,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Suite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G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Pleasanton, CA 94566 USA</a:t>
            </a:r>
          </a:p>
          <a:p>
            <a:pPr>
              <a:buNone/>
            </a:pP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i="1" dirty="0">
                <a:solidFill>
                  <a:srgbClr val="000000"/>
                </a:solidFill>
                <a:latin typeface="Verdana" panose="020B0604030504040204" pitchFamily="34" charset="0"/>
              </a:rPr>
              <a:t>Precision Beauty, powered by SNJ Lasers.</a:t>
            </a:r>
            <a:endParaRPr lang="en-US" altLang="ko-KR" sz="1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None/>
            </a:pPr>
            <a:br>
              <a:rPr lang="en-US" altLang="ko-KR" sz="1400" dirty="0"/>
            </a:br>
            <a:endParaRPr sz="1400" dirty="0"/>
          </a:p>
        </p:txBody>
      </p:sp>
      <p:pic>
        <p:nvPicPr>
          <p:cNvPr id="4" name="Picture 3" descr="SNJ-full-Logo_png (2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213" y="91439"/>
            <a:ext cx="2135187" cy="11348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72356"/>
            <a:ext cx="8229600" cy="573110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Overview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763" y="1719331"/>
            <a:ext cx="10386811" cy="4694348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Combines </a:t>
            </a:r>
            <a:r>
              <a:rPr kumimoji="0" lang="en-US" altLang="ko-K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Cryo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Max cooling (-10°C) with electroporation technology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Targets inflammation, pigmentation, and enhances transdermal absorption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Perfect for post-treatment recovery, sensitive skin, and brightening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Non-invasive, multi-benefit functionality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8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888642"/>
            <a:ext cx="8229600" cy="444321"/>
          </a:xfrm>
        </p:spPr>
        <p:txBody>
          <a:bodyPr>
            <a:normAutofit fontScale="90000"/>
          </a:bodyPr>
          <a:lstStyle/>
          <a:p>
            <a:r>
              <a:rPr lang="en-US" altLang="ko-KR" sz="3200" dirty="0" err="1"/>
              <a:t>Cryo</a:t>
            </a:r>
            <a:r>
              <a:rPr lang="ko-KR" altLang="en-US" sz="3200" dirty="0"/>
              <a:t> </a:t>
            </a:r>
            <a:r>
              <a:rPr lang="en-US" altLang="ko-KR" sz="3200" dirty="0"/>
              <a:t>Max </a:t>
            </a:r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(-10°C) Technology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641" y="1590541"/>
            <a:ext cx="10348175" cy="4823138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Reduces inflammation and redness by constricting blood vessels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Downregulates pro-inflammatory cytokines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Regulates melanin production and helps with  </a:t>
            </a:r>
            <a:r>
              <a:rPr kumimoji="0" lang="en-US" altLang="ko-K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perpigmentation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Provides a tightening effect and soothes post-laser/peel    discomfort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672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07961"/>
            <a:ext cx="8229600" cy="463639"/>
          </a:xfrm>
        </p:spPr>
        <p:txBody>
          <a:bodyPr>
            <a:noAutofit/>
          </a:bodyPr>
          <a:lstStyle/>
          <a:p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Electroporation Function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337" y="1616299"/>
            <a:ext cx="10728101" cy="4765183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Creates temporary micropores in the skin using electrical    pulses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Enables deep penetration of large molecules (e.g. peptides,  vitamins)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Non-invasive alternative to needle-based mesotherapy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Ideal for delivering hydration, anti-aging, and calming serums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58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27280"/>
            <a:ext cx="8229600" cy="521594"/>
          </a:xfrm>
        </p:spPr>
        <p:txBody>
          <a:bodyPr>
            <a:noAutofit/>
          </a:bodyPr>
          <a:lstStyle/>
          <a:p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Treatment Applications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037" y="1860997"/>
            <a:ext cx="10270901" cy="4411014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Redness &amp; Rosacea &gt;&gt;&gt; </a:t>
            </a:r>
            <a:r>
              <a:rPr kumimoji="0" lang="en-US" altLang="ko-K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Cryo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Max + Electroporation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Post-procedure inflammation &gt;&gt;&gt; </a:t>
            </a:r>
            <a:r>
              <a:rPr kumimoji="0" lang="en-US" altLang="ko-K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Cryo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Max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Hyperpigmentation &gt;&gt;&gt; </a:t>
            </a:r>
            <a:r>
              <a:rPr kumimoji="0" lang="en-US" altLang="ko-K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Cryo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Max + Electroporation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Hydration &amp; Anti-aging &gt;&gt;&gt; </a:t>
            </a:r>
            <a:r>
              <a:rPr kumimoji="0" lang="en-US" altLang="ko-K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Cryo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Max &amp; Electroporation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Vitamin/Serum delivery &gt;&gt;&gt; </a:t>
            </a:r>
            <a:r>
              <a:rPr kumimoji="0" lang="en-US" altLang="ko-K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Cryo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Max &amp; Electroporation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14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83BD03-F6DD-440E-33DC-0DA82C558A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7DB18-A3B3-0F81-132F-AD2B4AD97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6508" y="907962"/>
            <a:ext cx="7724104" cy="1217052"/>
          </a:xfrm>
        </p:spPr>
        <p:txBody>
          <a:bodyPr>
            <a:normAutofit fontScale="9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0066CC"/>
                </a:solidFill>
              </a:defRPr>
            </a:pPr>
            <a:br>
              <a:rPr lang="en-US" dirty="0"/>
            </a:br>
            <a:r>
              <a:rPr lang="en-US" altLang="ko-KR" sz="4000" dirty="0"/>
              <a:t>Este7</a:t>
            </a:r>
            <a:br>
              <a:rPr lang="en-US" dirty="0"/>
            </a:br>
            <a:r>
              <a:rPr kumimoji="0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Este7 Cold Handpiece &gt;&gt;&gt; </a:t>
            </a:r>
            <a:r>
              <a:rPr kumimoji="0" lang="en-US" altLang="ko-KR" sz="2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Cryo</a:t>
            </a:r>
            <a:r>
              <a:rPr kumimoji="0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Max &amp; Electroporation</a:t>
            </a:r>
            <a:b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altLang="ko-KR" sz="2400" i="0" u="none" strike="noStrike" kern="120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 Concept &amp; Treatment Applications</a:t>
            </a:r>
            <a:b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br>
              <a:rPr lang="en-US" altLang="ko-KR" sz="20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C37823-077A-16AD-319D-4CD0E3156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4411" y="2202287"/>
            <a:ext cx="7154213" cy="4333741"/>
          </a:xfrm>
        </p:spPr>
        <p:txBody>
          <a:bodyPr>
            <a:noAutofit/>
          </a:bodyPr>
          <a:lstStyle/>
          <a:p>
            <a:pPr>
              <a:buNone/>
            </a:pPr>
            <a:br>
              <a:rPr lang="en-US" sz="1400" dirty="0"/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 </a:t>
            </a:r>
            <a:r>
              <a:rPr lang="en-US" altLang="ko-KR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Sungkon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 Lim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CEO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📞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+1 (925) 474-7769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📧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austin@medicalsnj.com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🌐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hlinkClick r:id="rId2"/>
              </a:rPr>
              <a:t>www.snjamerica.com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💬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WhatsApp: +1 925 474 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1258 Quarry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Lane,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Suite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G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Pleasanton, CA 94566 USA</a:t>
            </a:r>
          </a:p>
          <a:p>
            <a:pPr>
              <a:buNone/>
            </a:pP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i="1" dirty="0">
                <a:solidFill>
                  <a:srgbClr val="000000"/>
                </a:solidFill>
                <a:latin typeface="Verdana" panose="020B0604030504040204" pitchFamily="34" charset="0"/>
              </a:rPr>
              <a:t>Precision Beauty, powered by SNJ Lasers.</a:t>
            </a:r>
            <a:endParaRPr lang="en-US" altLang="ko-KR" sz="1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None/>
            </a:pPr>
            <a:br>
              <a:rPr lang="en-US" altLang="ko-KR" sz="1400" dirty="0"/>
            </a:br>
            <a:endParaRPr sz="14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CE388585-BFB2-5E9B-63F7-E29813A50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213" y="91439"/>
            <a:ext cx="2135187" cy="113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214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1077962"/>
            <a:ext cx="8229600" cy="731520"/>
          </a:xfrm>
        </p:spPr>
        <p:txBody>
          <a:bodyPr>
            <a:normAutofit/>
          </a:bodyPr>
          <a:lstStyle/>
          <a:p>
            <a:r>
              <a:rPr lang="en-US" sz="3200" dirty="0"/>
              <a:t>Add more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12" y="2601533"/>
            <a:ext cx="8229600" cy="35246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ko-KR" sz="2800" dirty="0"/>
              <a:t>After conducting further research</a:t>
            </a: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9384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327</Words>
  <Application>Microsoft Office PowerPoint</Application>
  <PresentationFormat>사용자 지정</PresentationFormat>
  <Paragraphs>31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1_Office Theme</vt:lpstr>
      <vt:lpstr> Este7 Este7 Cold Handpiece &gt;&gt;&gt; Cryo Max &amp; Electroporation Product Concept &amp; Treatment Applications  </vt:lpstr>
      <vt:lpstr>Overview</vt:lpstr>
      <vt:lpstr>Cryo Max (-10°C) Technology</vt:lpstr>
      <vt:lpstr>Electroporation Function</vt:lpstr>
      <vt:lpstr>Treatment Applications</vt:lpstr>
      <vt:lpstr> Este7 Este7 Cold Handpiece &gt;&gt;&gt; Cryo Max &amp; Electroporation Product Concept &amp; Treatment Applications  </vt:lpstr>
      <vt:lpstr>Add more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Austin Lim</cp:lastModifiedBy>
  <cp:revision>2</cp:revision>
  <dcterms:created xsi:type="dcterms:W3CDTF">2013-01-27T09:14:16Z</dcterms:created>
  <dcterms:modified xsi:type="dcterms:W3CDTF">2025-06-06T04:42:51Z</dcterms:modified>
  <cp:category/>
</cp:coreProperties>
</file>