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7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7" r:id="rId10"/>
    <p:sldId id="305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5EB5F-1261-4821-8FA9-043A68BA813E}" v="1" dt="2025-06-06T04:40:43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stin Lim" userId="2bc1600a47a7e91e" providerId="LiveId" clId="{A685EB5F-1261-4821-8FA9-043A68BA813E}"/>
    <pc:docChg chg="addSld delSld modSld">
      <pc:chgData name="Austin Lim" userId="2bc1600a47a7e91e" providerId="LiveId" clId="{A685EB5F-1261-4821-8FA9-043A68BA813E}" dt="2025-06-06T04:41:53.258" v="15" actId="255"/>
      <pc:docMkLst>
        <pc:docMk/>
      </pc:docMkLst>
      <pc:sldChg chg="modSp mod">
        <pc:chgData name="Austin Lim" userId="2bc1600a47a7e91e" providerId="LiveId" clId="{A685EB5F-1261-4821-8FA9-043A68BA813E}" dt="2025-06-06T04:41:36.299" v="14" actId="255"/>
        <pc:sldMkLst>
          <pc:docMk/>
          <pc:sldMk cId="0" sldId="287"/>
        </pc:sldMkLst>
        <pc:spChg chg="mod">
          <ac:chgData name="Austin Lim" userId="2bc1600a47a7e91e" providerId="LiveId" clId="{A685EB5F-1261-4821-8FA9-043A68BA813E}" dt="2025-06-06T04:41:36.299" v="14" actId="255"/>
          <ac:spMkLst>
            <pc:docMk/>
            <pc:sldMk cId="0" sldId="287"/>
            <ac:spMk id="2" creationId="{00000000-0000-0000-0000-000000000000}"/>
          </ac:spMkLst>
        </pc:spChg>
        <pc:spChg chg="mod">
          <ac:chgData name="Austin Lim" userId="2bc1600a47a7e91e" providerId="LiveId" clId="{A685EB5F-1261-4821-8FA9-043A68BA813E}" dt="2025-06-06T04:40:13.167" v="8" actId="14100"/>
          <ac:spMkLst>
            <pc:docMk/>
            <pc:sldMk cId="0" sldId="287"/>
            <ac:spMk id="3" creationId="{00000000-0000-0000-0000-000000000000}"/>
          </ac:spMkLst>
        </pc:spChg>
      </pc:sldChg>
      <pc:sldChg chg="del">
        <pc:chgData name="Austin Lim" userId="2bc1600a47a7e91e" providerId="LiveId" clId="{A685EB5F-1261-4821-8FA9-043A68BA813E}" dt="2025-06-06T04:40:45.345" v="10" actId="47"/>
        <pc:sldMkLst>
          <pc:docMk/>
          <pc:sldMk cId="271295134" sldId="306"/>
        </pc:sldMkLst>
      </pc:sldChg>
      <pc:sldChg chg="modSp add mod">
        <pc:chgData name="Austin Lim" userId="2bc1600a47a7e91e" providerId="LiveId" clId="{A685EB5F-1261-4821-8FA9-043A68BA813E}" dt="2025-06-06T04:41:53.258" v="15" actId="255"/>
        <pc:sldMkLst>
          <pc:docMk/>
          <pc:sldMk cId="1733828334" sldId="307"/>
        </pc:sldMkLst>
        <pc:spChg chg="mod">
          <ac:chgData name="Austin Lim" userId="2bc1600a47a7e91e" providerId="LiveId" clId="{A685EB5F-1261-4821-8FA9-043A68BA813E}" dt="2025-06-06T04:41:53.258" v="15" actId="255"/>
          <ac:spMkLst>
            <pc:docMk/>
            <pc:sldMk cId="1733828334" sldId="307"/>
            <ac:spMk id="2" creationId="{CEBF8C14-4E15-36D5-1C7C-D2D094DADD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9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6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2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0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1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0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4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0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4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9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508" y="1017431"/>
            <a:ext cx="7724104" cy="1287887"/>
          </a:xfrm>
        </p:spPr>
        <p:txBody>
          <a:bodyPr>
            <a:normAutofit fontScale="90000"/>
          </a:bodyPr>
          <a:lstStyle/>
          <a:p>
            <a:pPr algn="ctr" latinLnBrk="1">
              <a:spcAft>
                <a:spcPts val="800"/>
              </a:spcAft>
            </a:pPr>
            <a:br>
              <a:rPr lang="en-US" dirty="0"/>
            </a:br>
            <a:r>
              <a:rPr lang="en-US" sz="3600" dirty="0" err="1"/>
              <a:t>Dupla</a:t>
            </a:r>
            <a:br>
              <a:rPr lang="en-US" dirty="0"/>
            </a:b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High-Frequency Plasma System</a:t>
            </a:r>
            <a:b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en-US" altLang="ko-KR" sz="2400" kern="1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Neon &amp; Argon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5245" y="2305318"/>
            <a:ext cx="6948151" cy="4359499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731520"/>
          </a:xfrm>
        </p:spPr>
        <p:txBody>
          <a:bodyPr>
            <a:normAutofit/>
          </a:bodyPr>
          <a:lstStyle/>
          <a:p>
            <a:r>
              <a:rPr lang="en-US" sz="3200" dirty="0"/>
              <a:t>Add more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601533"/>
            <a:ext cx="8229600" cy="3524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800" dirty="0"/>
              <a:t>After conducting further research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4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7280"/>
            <a:ext cx="8229600" cy="566670"/>
          </a:xfrm>
        </p:spPr>
        <p:txBody>
          <a:bodyPr>
            <a:noAutofit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Device Overview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07" y="1706451"/>
            <a:ext cx="10509161" cy="4803819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Compact, dual-function device combining High-Frequency Plasma Neon &amp; Argon tube.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Targets acne, pigmentation, and improves nutrient delivery through the skin.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Non-invasive, needle-free, and comfortable for all skin types.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Includes switchable Neon and Argon plasma modes for tailored treatments.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0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75763"/>
            <a:ext cx="8229600" cy="49583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Core Technologies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01" y="1584101"/>
            <a:ext cx="10805375" cy="4881093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Plasma Mode: High-frequency Neon or Argon gas for sterilization and skin therapy.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Dual-Mode Handpiece: Easily switch between functions during treatments.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Safe, gentle, and effective for skin rejuvenation and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acnemanagement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3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78794"/>
            <a:ext cx="8229600" cy="534474"/>
          </a:xfrm>
        </p:spPr>
        <p:txBody>
          <a:bodyPr>
            <a:normAutofit fontScale="90000"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Neon vs. Argon Plasma Tubes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975" y="1712891"/>
            <a:ext cx="10721662" cy="4803820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Argon (Violet):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Antibacterial, anti-acne, wound healing, sebum control.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Neon (Red/Orange): 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Enhances blood circulation, reduces dullness, boosts regeneration.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7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78794"/>
            <a:ext cx="8229600" cy="573110"/>
          </a:xfrm>
        </p:spPr>
        <p:txBody>
          <a:bodyPr>
            <a:normAutofit fontScale="90000"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Treatment Indications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35" y="1687133"/>
            <a:ext cx="10650828" cy="4726546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Plasma Mode (Neon/Argon): 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Acne, seborrhea, enlarged pores, dull skin, pigmentation.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Combination: 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Pre-infusion skin prep + active delivery with no downtime.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53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72355"/>
            <a:ext cx="8229600" cy="534473"/>
          </a:xfrm>
        </p:spPr>
        <p:txBody>
          <a:bodyPr>
            <a:normAutofit fontScale="90000"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Clinical Advantages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445" y="1674255"/>
            <a:ext cx="10483403" cy="4720106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Dual-function handpiece with Plasma Neon &amp; Argon.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Needle-free alternative to mesotherapy.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Minimal consumables and high patient satisfaction.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Suitable for acne protocols and post-laser recovery.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Compact design ideal for any aesthetic clinic.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3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78794"/>
            <a:ext cx="8229600" cy="547352"/>
          </a:xfrm>
        </p:spPr>
        <p:txBody>
          <a:bodyPr>
            <a:normAutofit fontScale="90000"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Return on Investment (ROI)</a:t>
            </a:r>
            <a:endParaRPr sz="3200" dirty="0"/>
          </a:p>
        </p:txBody>
      </p:sp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26C94F58-5AE9-9438-ABB2-BD3BEFD9ED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245803"/>
              </p:ext>
            </p:extLst>
          </p:nvPr>
        </p:nvGraphicFramePr>
        <p:xfrm>
          <a:off x="1033015" y="1751528"/>
          <a:ext cx="10122794" cy="4520479"/>
        </p:xfrm>
        <a:graphic>
          <a:graphicData uri="http://schemas.openxmlformats.org/drawingml/2006/table">
            <a:tbl>
              <a:tblPr/>
              <a:tblGrid>
                <a:gridCol w="2253683">
                  <a:extLst>
                    <a:ext uri="{9D8B030D-6E8A-4147-A177-3AD203B41FA5}">
                      <a16:colId xmlns:a16="http://schemas.microsoft.com/office/drawing/2014/main" val="4044981190"/>
                    </a:ext>
                  </a:extLst>
                </a:gridCol>
                <a:gridCol w="1915631">
                  <a:extLst>
                    <a:ext uri="{9D8B030D-6E8A-4147-A177-3AD203B41FA5}">
                      <a16:colId xmlns:a16="http://schemas.microsoft.com/office/drawing/2014/main" val="2149539219"/>
                    </a:ext>
                  </a:extLst>
                </a:gridCol>
                <a:gridCol w="2084657">
                  <a:extLst>
                    <a:ext uri="{9D8B030D-6E8A-4147-A177-3AD203B41FA5}">
                      <a16:colId xmlns:a16="http://schemas.microsoft.com/office/drawing/2014/main" val="889524523"/>
                    </a:ext>
                  </a:extLst>
                </a:gridCol>
                <a:gridCol w="1746604">
                  <a:extLst>
                    <a:ext uri="{9D8B030D-6E8A-4147-A177-3AD203B41FA5}">
                      <a16:colId xmlns:a16="http://schemas.microsoft.com/office/drawing/2014/main" val="1817038348"/>
                    </a:ext>
                  </a:extLst>
                </a:gridCol>
                <a:gridCol w="2122219">
                  <a:extLst>
                    <a:ext uri="{9D8B030D-6E8A-4147-A177-3AD203B41FA5}">
                      <a16:colId xmlns:a16="http://schemas.microsoft.com/office/drawing/2014/main" val="308338618"/>
                    </a:ext>
                  </a:extLst>
                </a:gridCol>
              </a:tblGrid>
              <a:tr h="40904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Dupla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485331"/>
                  </a:ext>
                </a:extLst>
              </a:tr>
              <a:tr h="3432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Return on Investment (ROI)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5641621"/>
                  </a:ext>
                </a:extLst>
              </a:tr>
              <a:tr h="33562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172117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Treatment Type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Price per Session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Monthly treatment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(12 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Est. Yearly Revenue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648089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Plasma Acne Care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$200–$300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$36,000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864561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Plasma Neon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$200–$300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$36,000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541905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Plasma Argon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$200–$300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$36,000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196209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Add program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392438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Add program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490614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Add program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928242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Total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$108,000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84806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Dupla MSRP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$9,800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50936"/>
                  </a:ext>
                </a:extLst>
              </a:tr>
              <a:tr h="343255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Yearly Profit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$98,200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054928"/>
                  </a:ext>
                </a:extLst>
              </a:tr>
            </a:tbl>
          </a:graphicData>
        </a:graphic>
      </p:graphicFrame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11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583413"/>
          </a:xfrm>
        </p:spPr>
        <p:txBody>
          <a:bodyPr>
            <a:norm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Ideal Customers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233" y="1931831"/>
            <a:ext cx="10200067" cy="4501166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Aesthetic and dermatology clinics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Acne treatment centers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Facial salons and K-beauty express bars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Medspas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wellness centers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Clinics offering non-invasive rejuvenation treatments</a:t>
            </a:r>
          </a:p>
          <a:p>
            <a:pPr marL="0" indent="0" algn="ctr">
              <a:buNone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26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90B857-A364-D222-5828-97BFC400F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F8C14-4E15-36D5-1C7C-D2D094DAD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508" y="1017431"/>
            <a:ext cx="7724104" cy="1197735"/>
          </a:xfrm>
        </p:spPr>
        <p:txBody>
          <a:bodyPr>
            <a:normAutofit fontScale="90000"/>
          </a:bodyPr>
          <a:lstStyle/>
          <a:p>
            <a:pPr algn="ctr" latinLnBrk="1">
              <a:spcAft>
                <a:spcPts val="800"/>
              </a:spcAft>
            </a:pPr>
            <a:br>
              <a:rPr lang="en-US" dirty="0"/>
            </a:br>
            <a:r>
              <a:rPr lang="en-US" sz="3600" dirty="0" err="1"/>
              <a:t>Dupla</a:t>
            </a:r>
            <a:br>
              <a:rPr lang="en-US" dirty="0"/>
            </a:br>
            <a:r>
              <a:rPr lang="en-US" altLang="ko-KR" sz="2200" b="1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High-Frequency Plasma System</a:t>
            </a:r>
            <a:br>
              <a:rPr lang="ko-KR" altLang="ko-KR" sz="2000" kern="100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r>
              <a:rPr lang="en-US" altLang="ko-KR" sz="2400" kern="10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Neon &amp; Argon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7D5C1-04CC-AB30-C290-DEA9A2DF4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5245" y="2305318"/>
            <a:ext cx="6948151" cy="4359499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92AF9F7-5018-017E-9E76-AA5FAF42F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283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485</Words>
  <Application>Microsoft Office PowerPoint</Application>
  <PresentationFormat>사용자 지정</PresentationFormat>
  <Paragraphs>81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Verdana</vt:lpstr>
      <vt:lpstr>Wingdings</vt:lpstr>
      <vt:lpstr>1_Office Theme</vt:lpstr>
      <vt:lpstr> Dupla High-Frequency Plasma System Neon &amp; Argon </vt:lpstr>
      <vt:lpstr>Device Overview</vt:lpstr>
      <vt:lpstr>Core Technologies</vt:lpstr>
      <vt:lpstr>Neon vs. Argon Plasma Tubes</vt:lpstr>
      <vt:lpstr>Treatment Indications</vt:lpstr>
      <vt:lpstr>Clinical Advantages</vt:lpstr>
      <vt:lpstr>Return on Investment (ROI)</vt:lpstr>
      <vt:lpstr>Ideal Customers</vt:lpstr>
      <vt:lpstr> Dupla High-Frequency Plasma System Neon &amp; Argon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2025-06-06T04:41:53Z</dcterms:modified>
  <cp:category/>
</cp:coreProperties>
</file>