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4" r:id="rId2"/>
    <p:sldId id="349" r:id="rId3"/>
    <p:sldId id="370" r:id="rId4"/>
    <p:sldId id="355" r:id="rId5"/>
    <p:sldId id="357" r:id="rId6"/>
    <p:sldId id="358" r:id="rId7"/>
    <p:sldId id="366" r:id="rId8"/>
    <p:sldId id="364" r:id="rId9"/>
    <p:sldId id="369" r:id="rId10"/>
    <p:sldId id="352" r:id="rId11"/>
    <p:sldId id="373" r:id="rId12"/>
    <p:sldId id="367" r:id="rId13"/>
    <p:sldId id="362" r:id="rId14"/>
    <p:sldId id="368" r:id="rId15"/>
    <p:sldId id="371" r:id="rId16"/>
    <p:sldId id="372" r:id="rId17"/>
    <p:sldId id="363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5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89E6-42C2-4DAA-A6D4-09BA1841A041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0AA66-50F4-4B22-9077-DA0927DBB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25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43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43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43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43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43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4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4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4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4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4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4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43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43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4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3619-F1AC-48BB-AFA9-802745A35995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CFF2-C101-455D-B9E4-551C4CD4EA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9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3619-F1AC-48BB-AFA9-802745A35995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CFF2-C101-455D-B9E4-551C4CD4EA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19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3619-F1AC-48BB-AFA9-802745A35995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CFF2-C101-455D-B9E4-551C4CD4EA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1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3619-F1AC-48BB-AFA9-802745A35995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CFF2-C101-455D-B9E4-551C4CD4EA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8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3619-F1AC-48BB-AFA9-802745A35995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CFF2-C101-455D-B9E4-551C4CD4EA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8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3619-F1AC-48BB-AFA9-802745A35995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CFF2-C101-455D-B9E4-551C4CD4EA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1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3619-F1AC-48BB-AFA9-802745A35995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CFF2-C101-455D-B9E4-551C4CD4EA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23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3619-F1AC-48BB-AFA9-802745A35995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CFF2-C101-455D-B9E4-551C4CD4EA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8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3619-F1AC-48BB-AFA9-802745A35995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CFF2-C101-455D-B9E4-551C4CD4EA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16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3619-F1AC-48BB-AFA9-802745A35995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CFF2-C101-455D-B9E4-551C4CD4EA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6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3619-F1AC-48BB-AFA9-802745A35995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CFF2-C101-455D-B9E4-551C4CD4EA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1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E3619-F1AC-48BB-AFA9-802745A35995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CFF2-C101-455D-B9E4-551C4CD4EA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74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닥터루센트\Dr.Lucent_Leaflet_210x148mm (가로형) (1)국문작업중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r="34322" b="37364"/>
          <a:stretch/>
        </p:blipFill>
        <p:spPr bwMode="auto">
          <a:xfrm>
            <a:off x="6176" y="0"/>
            <a:ext cx="9137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직선 연결선 2"/>
          <p:cNvCxnSpPr/>
          <p:nvPr/>
        </p:nvCxnSpPr>
        <p:spPr>
          <a:xfrm flipV="1">
            <a:off x="611560" y="2820554"/>
            <a:ext cx="8011492" cy="173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user\Desktop\닥터루센트\명-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65"/>
          <a:stretch/>
        </p:blipFill>
        <p:spPr bwMode="auto">
          <a:xfrm>
            <a:off x="251520" y="2820554"/>
            <a:ext cx="3600400" cy="112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SNJ\7 SNJ Logo\[크기변환]SNJ Logo Fu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17232"/>
            <a:ext cx="2897956" cy="92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1728"/>
            <a:ext cx="3888432" cy="175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876256" y="5558261"/>
            <a:ext cx="192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Lucent</a:t>
            </a:r>
          </a:p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Whitening Mask Pack</a:t>
            </a:r>
          </a:p>
          <a:p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Hwang</a:t>
            </a:r>
            <a:endParaRPr lang="en-US" altLang="ko-KR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88024" y="5601434"/>
            <a:ext cx="222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Finebeam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Qplus</a:t>
            </a:r>
            <a:endParaRPr lang="en-US" altLang="ko-K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Q-Switched </a:t>
            </a:r>
            <a:endParaRPr lang="en-US" altLang="ko-K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Nd:YAG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</a:p>
        </p:txBody>
      </p:sp>
      <p:pic>
        <p:nvPicPr>
          <p:cNvPr id="4098" name="Picture 2" descr="F:\Product Image\Finebeam Dual\Finebeam Dual 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5" r="32948"/>
          <a:stretch/>
        </p:blipFill>
        <p:spPr bwMode="auto">
          <a:xfrm>
            <a:off x="4283969" y="626280"/>
            <a:ext cx="15049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직선 연결선 37"/>
          <p:cNvCxnSpPr/>
          <p:nvPr/>
        </p:nvCxnSpPr>
        <p:spPr>
          <a:xfrm rot="10800000">
            <a:off x="6867493" y="4971492"/>
            <a:ext cx="0" cy="12598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rot="10800000">
            <a:off x="4779261" y="5014665"/>
            <a:ext cx="0" cy="12598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52120" y="2759880"/>
            <a:ext cx="92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altLang="ko-KR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179667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Clinical Use of</a:t>
            </a:r>
          </a:p>
          <a:p>
            <a:r>
              <a:rPr lang="en-US" altLang="ko-K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Dr. Lucent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2671300"/>
            <a:ext cx="3060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After </a:t>
            </a:r>
          </a:p>
          <a:p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Q-Switched</a:t>
            </a:r>
            <a:endParaRPr lang="en-US" altLang="ko-KR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aser</a:t>
            </a:r>
          </a:p>
          <a:p>
            <a:r>
              <a:rPr lang="en-US" altLang="ko-K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reatment,</a:t>
            </a:r>
          </a:p>
        </p:txBody>
      </p:sp>
      <p:cxnSp>
        <p:nvCxnSpPr>
          <p:cNvPr id="18" name="직선 연결선 17"/>
          <p:cNvCxnSpPr/>
          <p:nvPr/>
        </p:nvCxnSpPr>
        <p:spPr>
          <a:xfrm>
            <a:off x="503549" y="2522331"/>
            <a:ext cx="356439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3528" y="112474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 Mask Pack  </a:t>
            </a: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Dr. Hwang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39"/>
            <a:ext cx="2125393" cy="9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닥터루센트 광고\제품사진\마스크팩(수정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96679"/>
            <a:ext cx="2201108" cy="285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4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0" y="1772816"/>
            <a:ext cx="9144000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4489-FEEE-482A-A088-072BE679C530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751141" y="2156615"/>
            <a:ext cx="1828971" cy="1224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</a:rPr>
              <a:t>Q-Switched</a:t>
            </a:r>
          </a:p>
          <a:p>
            <a:pPr algn="ctr"/>
            <a:r>
              <a:rPr lang="en-US" altLang="ko-KR" sz="1600" dirty="0" err="1" smtClean="0">
                <a:solidFill>
                  <a:schemeClr val="accent5">
                    <a:lumMod val="50000"/>
                  </a:schemeClr>
                </a:solidFill>
              </a:rPr>
              <a:t>Nd:YAG</a:t>
            </a:r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altLang="ko-KR" sz="1600" dirty="0">
                <a:solidFill>
                  <a:schemeClr val="accent5">
                    <a:lumMod val="50000"/>
                  </a:schemeClr>
                </a:solidFill>
              </a:rPr>
              <a:t>(10mm,1.0J )</a:t>
            </a:r>
            <a:endParaRPr lang="ko-KR" alt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altLang="ko-KR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87624" y="2156615"/>
            <a:ext cx="2044995" cy="1735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</a:rPr>
              <a:t>Only </a:t>
            </a:r>
            <a:r>
              <a:rPr lang="en-US" altLang="ko-KR" sz="1600" b="1" dirty="0" smtClean="0">
                <a:solidFill>
                  <a:schemeClr val="accent5">
                    <a:lumMod val="50000"/>
                  </a:schemeClr>
                </a:solidFill>
              </a:rPr>
              <a:t>Ample</a:t>
            </a:r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</a:rPr>
              <a:t> using with Ultrasound, </a:t>
            </a:r>
            <a:endParaRPr lang="ko-KR" alt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</a:rPr>
              <a:t>High </a:t>
            </a:r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</a:rPr>
              <a:t>Frequency</a:t>
            </a:r>
            <a:endParaRPr lang="en-US" altLang="ko-K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</a:rPr>
              <a:t>Device</a:t>
            </a:r>
          </a:p>
          <a:p>
            <a:pPr algn="ctr"/>
            <a:r>
              <a:rPr lang="en-US" altLang="ko-KR" sz="16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</a:rPr>
              <a:t>15minute </a:t>
            </a:r>
            <a:r>
              <a:rPr lang="en-US" altLang="ko-KR" sz="1600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ko-KR" alt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altLang="ko-KR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 descr="C:\Users\user\Desktop\닥터루센트 광고\제품사진\마스크팩(수정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44" y="4028823"/>
            <a:ext cx="1062577" cy="12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012160" y="2156615"/>
            <a:ext cx="2088232" cy="1224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</a:rPr>
              <a:t>Mask Sheet using with 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altLang="ko-KR" sz="1600" b="1" dirty="0" err="1" smtClean="0">
                <a:solidFill>
                  <a:schemeClr val="accent5">
                    <a:lumMod val="50000"/>
                  </a:schemeClr>
                </a:solidFill>
              </a:rPr>
              <a:t>ontophoresis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</a:rPr>
              <a:t>(20minute </a:t>
            </a:r>
            <a:r>
              <a:rPr lang="en-US" altLang="ko-KR" sz="1600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ko-KR" alt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altLang="ko-KR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2784" y="3380751"/>
            <a:ext cx="179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P</a:t>
            </a:r>
            <a:r>
              <a:rPr lang="en-US" altLang="ko-KR" sz="1400" dirty="0" smtClean="0"/>
              <a:t>arameter for Asian</a:t>
            </a:r>
            <a:endParaRPr lang="ko-KR" altLang="en-US" sz="1400" dirty="0"/>
          </a:p>
        </p:txBody>
      </p:sp>
      <p:pic>
        <p:nvPicPr>
          <p:cNvPr id="12" name="Picture 3" descr="F:\Back Up\161109\Recent\Product Image\Finebeam 0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r="35106"/>
          <a:stretch/>
        </p:blipFill>
        <p:spPr bwMode="auto">
          <a:xfrm>
            <a:off x="4283968" y="3891703"/>
            <a:ext cx="778153" cy="14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오른쪽 화살표 12"/>
          <p:cNvSpPr/>
          <p:nvPr/>
        </p:nvSpPr>
        <p:spPr>
          <a:xfrm>
            <a:off x="3234146" y="2616223"/>
            <a:ext cx="619301" cy="40793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521994" y="2616222"/>
            <a:ext cx="619301" cy="40793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012160" y="3355819"/>
            <a:ext cx="2088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Cold sheets help </a:t>
            </a:r>
            <a:r>
              <a:rPr lang="en-US" altLang="ko-KR" sz="1400" dirty="0" smtClean="0"/>
              <a:t>to </a:t>
            </a:r>
            <a:r>
              <a:rPr lang="en-US" altLang="ko-KR" sz="1400" dirty="0"/>
              <a:t>calm </a:t>
            </a:r>
            <a:r>
              <a:rPr lang="en-US" altLang="ko-KR" sz="1400" dirty="0" smtClean="0"/>
              <a:t>down</a:t>
            </a:r>
            <a:endParaRPr lang="ko-KR" altLang="en-US" sz="1400" dirty="0"/>
          </a:p>
        </p:txBody>
      </p:sp>
      <p:sp>
        <p:nvSpPr>
          <p:cNvPr id="19" name="직사각형 18"/>
          <p:cNvSpPr/>
          <p:nvPr/>
        </p:nvSpPr>
        <p:spPr>
          <a:xfrm>
            <a:off x="4362526" y="1279212"/>
            <a:ext cx="4817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Brightening Treatment Program</a:t>
            </a:r>
            <a:endParaRPr lang="ko-KR" altLang="ko-KR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12474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 Mask Pack  </a:t>
            </a: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Dr. Hwang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39"/>
            <a:ext cx="2125393" cy="9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닥터루센트 광고\병원_마스크팩 이온자임 촬영본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48" y="4208731"/>
            <a:ext cx="1489239" cy="8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6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5536" y="1931985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altLang="ko-KR" sz="1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Nd:YAG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Laser Treatment for </a:t>
            </a:r>
            <a:r>
              <a:rPr lang="en-US" altLang="ko-KR" sz="16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Melasma</a:t>
            </a: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4877" y="76470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 Mask Pack  </a:t>
            </a: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Dr. Hwang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39"/>
            <a:ext cx="2125393" cy="9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닥터루센트 광고\멜라즈마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3" y="3284984"/>
            <a:ext cx="463143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닥터루센트 광고\멜라즈마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69113"/>
            <a:ext cx="360799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14514" y="5661248"/>
            <a:ext cx="862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Before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6762" y="5661248"/>
            <a:ext cx="862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24594" y="5661248"/>
            <a:ext cx="862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Before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96336" y="5661248"/>
            <a:ext cx="862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5536" y="2220017"/>
            <a:ext cx="748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1064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Q-Switched 10mm,1.0J + Lucent Mask 20min with </a:t>
            </a:r>
            <a:r>
              <a:rPr lang="en-US" altLang="ko-KR" sz="16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Ionto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phoresis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(10 times)</a:t>
            </a:r>
            <a:endParaRPr lang="en-US" altLang="ko-KR" sz="1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656" y="2917024"/>
            <a:ext cx="2224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Korean Female / 40-Year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0072" y="2917024"/>
            <a:ext cx="2224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Korean Female / 30-Year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876256" y="5558261"/>
            <a:ext cx="192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Lucent</a:t>
            </a:r>
          </a:p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Whitening Mask Pack</a:t>
            </a:r>
          </a:p>
          <a:p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Hwang</a:t>
            </a:r>
            <a:endParaRPr lang="en-US" altLang="ko-KR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 rot="10800000">
            <a:off x="6867493" y="4971492"/>
            <a:ext cx="0" cy="12598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52120" y="2759880"/>
            <a:ext cx="92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altLang="ko-KR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179667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Clinical Use of</a:t>
            </a:r>
          </a:p>
          <a:p>
            <a:r>
              <a:rPr lang="en-US" altLang="ko-K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Dr. Lucent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2671300"/>
            <a:ext cx="3060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After </a:t>
            </a:r>
          </a:p>
          <a:p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Fractional</a:t>
            </a:r>
            <a:endParaRPr lang="en-US" altLang="ko-KR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CO2 Laser</a:t>
            </a:r>
          </a:p>
          <a:p>
            <a:r>
              <a:rPr lang="en-US" altLang="ko-K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reatment,</a:t>
            </a:r>
          </a:p>
        </p:txBody>
      </p:sp>
      <p:cxnSp>
        <p:nvCxnSpPr>
          <p:cNvPr id="18" name="직선 연결선 17"/>
          <p:cNvCxnSpPr/>
          <p:nvPr/>
        </p:nvCxnSpPr>
        <p:spPr>
          <a:xfrm>
            <a:off x="503549" y="2522331"/>
            <a:ext cx="356439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68795" y="5601434"/>
            <a:ext cx="192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Finexel</a:t>
            </a:r>
            <a:endParaRPr lang="en-US" altLang="ko-K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All in One</a:t>
            </a:r>
          </a:p>
          <a:p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CO2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</a:p>
        </p:txBody>
      </p:sp>
      <p:pic>
        <p:nvPicPr>
          <p:cNvPr id="20" name="Picture 3" descr="F:\Product Image\Finexel\Finexel 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7" r="35032"/>
          <a:stretch/>
        </p:blipFill>
        <p:spPr bwMode="auto">
          <a:xfrm>
            <a:off x="4617712" y="1091801"/>
            <a:ext cx="103440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rot="10800000">
            <a:off x="4860032" y="5014665"/>
            <a:ext cx="0" cy="12598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3528" y="112474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 Mask Pack  </a:t>
            </a: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Dr. Hwang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39"/>
            <a:ext cx="2125393" cy="9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user\Desktop\닥터루센트 광고\제품사진\마스크팩(수정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96679"/>
            <a:ext cx="2201108" cy="285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5536" y="1572275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PIH Prevent after CO2 Fractional Laser Treatment </a:t>
            </a: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4877" y="76470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 Mask Pack  </a:t>
            </a: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Dr. Hwang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39"/>
            <a:ext cx="2125393" cy="9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95537" y="1860307"/>
            <a:ext cx="818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Dr. Lucent contains a high concentration of Hyaluronic Acid 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scar treatment or improvement of elasticity after CO2 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Fractional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Laser procedure. Recommended to use it for 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several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days, even if there is concern about PIH</a:t>
            </a:r>
            <a:endParaRPr lang="en-US" altLang="ko-KR" sz="1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6977" y="3224801"/>
            <a:ext cx="2224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Korean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ale / 34-Year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5925" t="3564" r="564" b="2520"/>
          <a:stretch/>
        </p:blipFill>
        <p:spPr bwMode="auto">
          <a:xfrm>
            <a:off x="2186977" y="3517582"/>
            <a:ext cx="5226693" cy="1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3059832" y="5373216"/>
            <a:ext cx="862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Before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6398" y="5373216"/>
            <a:ext cx="862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7829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5536" y="179667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Clinical Use of</a:t>
            </a:r>
          </a:p>
          <a:p>
            <a:r>
              <a:rPr lang="en-US" altLang="ko-K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Dr. Lucent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2671300"/>
            <a:ext cx="3672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altLang="ko-KR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Ionzyme</a:t>
            </a:r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</a:p>
        </p:txBody>
      </p:sp>
      <p:cxnSp>
        <p:nvCxnSpPr>
          <p:cNvPr id="18" name="직선 연결선 17"/>
          <p:cNvCxnSpPr/>
          <p:nvPr/>
        </p:nvCxnSpPr>
        <p:spPr>
          <a:xfrm>
            <a:off x="503549" y="2522331"/>
            <a:ext cx="356439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3528" y="112474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 Mask Pack  </a:t>
            </a: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Dr. Hwang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39"/>
            <a:ext cx="2125393" cy="9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닥터루센트 광고\병원_마스크팩 이온자임 촬영본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01300"/>
            <a:ext cx="4472412" cy="25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닥터루센트 광고\병원_마스크팩 이온자임 촬영본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76" y="3861048"/>
            <a:ext cx="4465120" cy="251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8824" y="3445549"/>
            <a:ext cx="3927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infiltrate the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patient's 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skin for about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10-30 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minutes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after aggressive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facial laser treatment.</a:t>
            </a:r>
          </a:p>
        </p:txBody>
      </p:sp>
    </p:spTree>
    <p:extLst>
      <p:ext uri="{BB962C8B-B14F-4D97-AF65-F5344CB8AC3E}">
        <p14:creationId xmlns:p14="http://schemas.microsoft.com/office/powerpoint/2010/main" val="14372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5536" y="179667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Homecare Use of</a:t>
            </a:r>
          </a:p>
          <a:p>
            <a:r>
              <a:rPr lang="en-US" altLang="ko-K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Dr. Lucent</a:t>
            </a:r>
          </a:p>
        </p:txBody>
      </p:sp>
      <p:cxnSp>
        <p:nvCxnSpPr>
          <p:cNvPr id="18" name="직선 연결선 17"/>
          <p:cNvCxnSpPr/>
          <p:nvPr/>
        </p:nvCxnSpPr>
        <p:spPr>
          <a:xfrm>
            <a:off x="503549" y="2522331"/>
            <a:ext cx="356439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3528" y="112474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 Mask Pack  </a:t>
            </a: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Dr. Hwang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39"/>
            <a:ext cx="2125393" cy="9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8824" y="2633855"/>
            <a:ext cx="3927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After cleansing, Spread the mask sheet carefully and cover the face. Then take the mask sheet off after about 10~20 minutes. Dab essence </a:t>
            </a:r>
          </a:p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face and body lightly and massaging until completely absorbed for better efficacy.</a:t>
            </a:r>
            <a:endParaRPr lang="en-US" altLang="ko-KR" sz="1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Desktop\닥터루센트 광고\스튜디오_마스크팩 촬영본\IMG_63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r="9164"/>
          <a:stretch/>
        </p:blipFill>
        <p:spPr bwMode="auto">
          <a:xfrm>
            <a:off x="4644008" y="509114"/>
            <a:ext cx="203835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닥터루센트 광고\스튜디오_마스크팩 촬영본\IMG_667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t="6876"/>
          <a:stretch/>
        </p:blipFill>
        <p:spPr bwMode="auto">
          <a:xfrm>
            <a:off x="6682357" y="509114"/>
            <a:ext cx="2137073" cy="328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닥터루센트 광고\스튜디오_마스크팩 촬영본\IMG_68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593953"/>
            <a:ext cx="20383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닥터루센트 광고\스튜디오_마스크팩 촬영본\IMG_71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58" y="3568456"/>
            <a:ext cx="2137072" cy="308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7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닥터루센트 광고\Dr.Lucent_LOGO_2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64" y="2852936"/>
            <a:ext cx="3631936" cy="108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닥터루센트 광고\New Dr. Lucent_리플렛\Dr.Lucent_Leaflet_210x148mm (ENG)_2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"/>
          <a:stretch/>
        </p:blipFill>
        <p:spPr bwMode="auto">
          <a:xfrm>
            <a:off x="-271027" y="0"/>
            <a:ext cx="9694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닥터루센트 광고\스튜디오_마스크팩 촬영본\IMG_71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4"/>
          <a:stretch/>
        </p:blipFill>
        <p:spPr bwMode="auto">
          <a:xfrm>
            <a:off x="4390435" y="0"/>
            <a:ext cx="4760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06216"/>
            <a:ext cx="318391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112474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 Mask Pack  </a:t>
            </a: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Dr. Hwang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2"/>
          <a:stretch/>
        </p:blipFill>
        <p:spPr>
          <a:xfrm>
            <a:off x="827583" y="1694328"/>
            <a:ext cx="3456385" cy="2125053"/>
          </a:xfrm>
          <a:prstGeom prst="rect">
            <a:avLst/>
          </a:prstGeom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4716016" y="3790834"/>
            <a:ext cx="3846611" cy="216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- Director of Korean Double   </a:t>
            </a:r>
          </a:p>
          <a:p>
            <a:pPr algn="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Licence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Medical Doctor &amp;</a:t>
            </a:r>
          </a:p>
          <a:p>
            <a:pPr algn="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 Oriental Medical Doctor Association</a:t>
            </a:r>
          </a:p>
          <a:p>
            <a:pPr algn="r"/>
            <a:endParaRPr lang="en-US" altLang="ko-KR" sz="16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-  Chief academic director of Korean    </a:t>
            </a:r>
          </a:p>
          <a:p>
            <a:pPr algn="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 Aesthetic Surgery &amp; Laser Society </a:t>
            </a:r>
          </a:p>
          <a:p>
            <a:pPr algn="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 (DEMIRE)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3097" y="2492896"/>
            <a:ext cx="403244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Developed By </a:t>
            </a:r>
            <a:endParaRPr lang="en-US" altLang="ko-KR" sz="16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Dr. Hwang </a:t>
            </a:r>
            <a:r>
              <a:rPr lang="en-US" altLang="ko-K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Yong </a:t>
            </a:r>
            <a:r>
              <a:rPr lang="en-US" altLang="ko-K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</a:t>
            </a:r>
          </a:p>
          <a:p>
            <a:pPr algn="r"/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MD, </a:t>
            </a: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OMD</a:t>
            </a:r>
            <a:endParaRPr lang="en-US" altLang="ko-KR" sz="2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내용 개체 틀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29323" r="1"/>
          <a:stretch/>
        </p:blipFill>
        <p:spPr>
          <a:xfrm>
            <a:off x="827583" y="3819382"/>
            <a:ext cx="3456385" cy="2552589"/>
          </a:xfrm>
          <a:prstGeom prst="rect">
            <a:avLst/>
          </a:prstGeom>
        </p:spPr>
      </p:pic>
      <p:pic>
        <p:nvPicPr>
          <p:cNvPr id="3074" name="Picture 2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39"/>
            <a:ext cx="2125393" cy="9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4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536" y="179667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Story of</a:t>
            </a:r>
          </a:p>
          <a:p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Dr. Lucent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549" y="2671300"/>
            <a:ext cx="3060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years </a:t>
            </a:r>
          </a:p>
          <a:p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develop</a:t>
            </a:r>
          </a:p>
        </p:txBody>
      </p:sp>
      <p:cxnSp>
        <p:nvCxnSpPr>
          <p:cNvPr id="18" name="직선 연결선 17"/>
          <p:cNvCxnSpPr/>
          <p:nvPr/>
        </p:nvCxnSpPr>
        <p:spPr>
          <a:xfrm>
            <a:off x="503549" y="2522331"/>
            <a:ext cx="356439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Desktop\웰스킨의원\셔터스톡\shutterstock_998587673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0"/>
          <a:stretch/>
        </p:blipFill>
        <p:spPr bwMode="auto">
          <a:xfrm>
            <a:off x="6012160" y="4866"/>
            <a:ext cx="3145879" cy="31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내용 개체 틀 2"/>
          <p:cNvSpPr txBox="1">
            <a:spLocks/>
          </p:cNvSpPr>
          <p:nvPr/>
        </p:nvSpPr>
        <p:spPr>
          <a:xfrm>
            <a:off x="4267782" y="2671300"/>
            <a:ext cx="4480682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atinLnBrk="0"/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When using a number of existing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cosmetic </a:t>
            </a:r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products,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our s</a:t>
            </a:r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atisfaction was below expectation.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algn="l" latinLnBrk="0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Many clinical doctors can not</a:t>
            </a:r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 treat melasma and pigment of skin effectively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with many cosmetics because </a:t>
            </a:r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many products contains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improper and s</a:t>
            </a:r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o few active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ingredients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latinLnBrk="0"/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algn="l" latinLnBrk="0"/>
            <a:r>
              <a:rPr lang="ko-KR" altLang="ko-KR" sz="1400" dirty="0">
                <a:latin typeface="Arial" pitchFamily="34" charset="0"/>
                <a:cs typeface="Arial" pitchFamily="34" charset="0"/>
              </a:rPr>
              <a:t>None of the products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showed</a:t>
            </a:r>
            <a:r>
              <a:rPr lang="ko-KR" altLang="ko-KR" sz="1400" dirty="0">
                <a:latin typeface="Arial" pitchFamily="34" charset="0"/>
                <a:cs typeface="Arial" pitchFamily="34" charset="0"/>
              </a:rPr>
              <a:t> the specific </a:t>
            </a:r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eff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ect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that</a:t>
            </a:r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doctors </a:t>
            </a:r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desired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ven </a:t>
            </a:r>
            <a:r>
              <a:rPr lang="ko-KR" altLang="ko-KR" sz="1400" dirty="0">
                <a:latin typeface="Arial" pitchFamily="34" charset="0"/>
                <a:cs typeface="Arial" pitchFamily="34" charset="0"/>
              </a:rPr>
              <a:t>some of the people </a:t>
            </a:r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who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manufacture </a:t>
            </a:r>
            <a:r>
              <a:rPr lang="ko-KR" altLang="ko-KR" sz="1400" dirty="0">
                <a:latin typeface="Arial" pitchFamily="34" charset="0"/>
                <a:cs typeface="Arial" pitchFamily="34" charset="0"/>
              </a:rPr>
              <a:t>and develop cosmetics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w</a:t>
            </a:r>
            <a:r>
              <a:rPr lang="ko-KR" altLang="ko-KR" sz="1400" dirty="0">
                <a:latin typeface="Arial" pitchFamily="34" charset="0"/>
                <a:cs typeface="Arial" pitchFamily="34" charset="0"/>
              </a:rPr>
              <a:t>ithout knowing what effect certain ingredients </a:t>
            </a:r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have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make up for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algn="l" latinLnBrk="0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unsatisfactory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disadvantages.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ko-KR" sz="1400" dirty="0">
                <a:latin typeface="Arial" pitchFamily="34" charset="0"/>
                <a:cs typeface="Arial" pitchFamily="34" charset="0"/>
              </a:rPr>
              <a:t>Tried to find effective whitening ingredients that have been published in existing and validated ingredients and in the medical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papers.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2474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 Mask Pack  </a:t>
            </a: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Dr. Hwang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39"/>
            <a:ext cx="2125393" cy="9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/>
          <p:cNvSpPr txBox="1">
            <a:spLocks/>
          </p:cNvSpPr>
          <p:nvPr/>
        </p:nvSpPr>
        <p:spPr>
          <a:xfrm>
            <a:off x="4427984" y="3755045"/>
            <a:ext cx="4480682" cy="2292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works better with other Whitening and Ablative Fractional Laser treatments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Lucent Mask has the effect of whitening the skin by control melanocytes that produce skin spots and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pigment. 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ko-KR" altLang="ko-KR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addition, We thought that our products should be the safest ingredient in human body. </a:t>
            </a:r>
          </a:p>
          <a:p>
            <a:pPr algn="l"/>
            <a:endParaRPr lang="ko-KR" altLang="ko-KR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71" y="989357"/>
            <a:ext cx="3888432" cy="27592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179667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Story of</a:t>
            </a:r>
          </a:p>
          <a:p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Dr. Lucent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549" y="2671300"/>
            <a:ext cx="3060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altLang="ko-K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aser</a:t>
            </a:r>
          </a:p>
          <a:p>
            <a:r>
              <a:rPr lang="en-US" altLang="ko-K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reatment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503549" y="2522331"/>
            <a:ext cx="356439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528" y="112474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 Mask Pack  </a:t>
            </a: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Dr. Hwang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39"/>
            <a:ext cx="2125393" cy="9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179667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Ingredient of</a:t>
            </a:r>
          </a:p>
          <a:p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Dr. Lucent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549" y="2671300"/>
            <a:ext cx="3060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Main</a:t>
            </a:r>
          </a:p>
          <a:p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Ingredients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503549" y="2522331"/>
            <a:ext cx="42844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528" y="112474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 Mask Pack  </a:t>
            </a: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Dr. Hwang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39"/>
            <a:ext cx="2125393" cy="9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닥터루센트 광고\Dr.Lucent_Leaflet_210x148mm (ENG)_2-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3639" r="3108" b="3914"/>
          <a:stretch/>
        </p:blipFill>
        <p:spPr bwMode="auto">
          <a:xfrm>
            <a:off x="5148064" y="332656"/>
            <a:ext cx="3714948" cy="63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179667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Ingredient of</a:t>
            </a:r>
          </a:p>
          <a:p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Dr. Lucent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4703" y="2671300"/>
            <a:ext cx="4063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Main Ingredient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503549" y="2522331"/>
            <a:ext cx="356439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96036" y="2022353"/>
            <a:ext cx="3168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Tranexamic</a:t>
            </a:r>
            <a:r>
              <a:rPr lang="en-US" altLang="ko-KR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Acid </a:t>
            </a:r>
            <a:endParaRPr lang="en-US" altLang="ko-KR" sz="4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12474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 Mask Pack  </a:t>
            </a: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Dr. Hwang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39"/>
            <a:ext cx="2125393" cy="9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89426" y="3801234"/>
            <a:ext cx="3672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Niacinamide</a:t>
            </a:r>
            <a:endParaRPr lang="en-US" altLang="ko-KR" sz="4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0444" y="3250917"/>
            <a:ext cx="316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04056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Functional whitening components 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</a:t>
            </a: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rovide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 stable brightening effect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39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112474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 Mask Pack  </a:t>
            </a: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Dr. Hwang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user\Desktop\닥터루센트 광고\Dr.Lucent_LOGO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39"/>
            <a:ext cx="2125393" cy="9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닥터루센트 광고\Rosac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73" y="3162454"/>
            <a:ext cx="5079354" cy="21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536" y="1790589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Clinc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Use of Dr. 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Lucent with </a:t>
            </a:r>
            <a:r>
              <a:rPr lang="en-US" altLang="ko-KR" sz="16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Tranexamic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Acid</a:t>
            </a: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2078621"/>
            <a:ext cx="748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+ </a:t>
            </a:r>
            <a:r>
              <a:rPr lang="en-US" altLang="ko-KR" sz="16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Tranexamic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Acid + Lucent Mask for Rosacea</a:t>
            </a:r>
            <a:endParaRPr lang="en-US" altLang="ko-KR" sz="1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24" y="5338131"/>
            <a:ext cx="862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Before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1422" y="5338131"/>
            <a:ext cx="862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3673" y="2764807"/>
            <a:ext cx="2224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Korean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ale / 40-Year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283" y="5870009"/>
            <a:ext cx="748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Relieve Rosacea's erythema, Papules and </a:t>
            </a:r>
            <a:r>
              <a:rPr lang="en-US" altLang="ko-KR" sz="16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Pustulosis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5102</TotalTime>
  <Words>624</Words>
  <Application>Microsoft Office PowerPoint</Application>
  <PresentationFormat>화면 슬라이드 쇼(4:3)</PresentationFormat>
  <Paragraphs>137</Paragraphs>
  <Slides>17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128</cp:revision>
  <cp:lastPrinted>2014-08-28T01:50:40Z</cp:lastPrinted>
  <dcterms:created xsi:type="dcterms:W3CDTF">2014-08-28T00:44:53Z</dcterms:created>
  <dcterms:modified xsi:type="dcterms:W3CDTF">2020-04-03T08:01:05Z</dcterms:modified>
</cp:coreProperties>
</file>