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22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8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9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83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93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92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02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85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85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28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42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B53A-6989-49EF-8C7D-B35E623FE357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40E99-C587-4081-8D09-860F5CB800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35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_x440299336"/>
          <p:cNvSpPr>
            <a:spLocks noChangeArrowheads="1"/>
          </p:cNvSpPr>
          <p:nvPr/>
        </p:nvSpPr>
        <p:spPr bwMode="auto">
          <a:xfrm>
            <a:off x="148677" y="978301"/>
            <a:ext cx="3552364" cy="358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Mode:  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QSW Single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H/P Type:  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ZOOM</a:t>
            </a:r>
            <a:endParaRPr kumimoji="0" lang="en-US" altLang="ko-KR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BB3E191-6130-4BFC-B644-20A7E90CD0D0}"/>
              </a:ext>
            </a:extLst>
          </p:cNvPr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BD264-7EF5-4568-B3A3-25F7E37B5FE7}"/>
              </a:ext>
            </a:extLst>
          </p:cNvPr>
          <p:cNvSpPr txBox="1"/>
          <p:nvPr/>
        </p:nvSpPr>
        <p:spPr>
          <a:xfrm>
            <a:off x="465860" y="331340"/>
            <a:ext cx="3235181" cy="416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Results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A77C220-966A-4D8C-9916-849D98992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63" y="257587"/>
            <a:ext cx="1570777" cy="39399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167" y="1927459"/>
            <a:ext cx="6500192" cy="3635539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432852" y="2395330"/>
            <a:ext cx="1560444" cy="5367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366" y="2286109"/>
            <a:ext cx="1560711" cy="536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677" y="2662241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1’st </a:t>
            </a:r>
          </a:p>
          <a:p>
            <a:r>
              <a:rPr lang="en-US" altLang="ko-KR" sz="1400" dirty="0" smtClean="0"/>
              <a:t>Spot: 10mm</a:t>
            </a:r>
          </a:p>
          <a:p>
            <a:r>
              <a:rPr lang="en-US" altLang="ko-KR" sz="1400" dirty="0" smtClean="0"/>
              <a:t>Energy: 1,000mJ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48677" y="3604134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2’nd</a:t>
            </a:r>
          </a:p>
          <a:p>
            <a:r>
              <a:rPr lang="en-US" altLang="ko-KR" sz="1400" dirty="0" smtClean="0"/>
              <a:t>Spot: 6mm</a:t>
            </a:r>
          </a:p>
          <a:p>
            <a:r>
              <a:rPr lang="en-US" altLang="ko-KR" sz="1400" dirty="0" smtClean="0"/>
              <a:t>Energy: 700mJ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677" y="4608891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3’rd</a:t>
            </a:r>
          </a:p>
          <a:p>
            <a:r>
              <a:rPr lang="en-US" altLang="ko-KR" sz="1400" dirty="0" smtClean="0"/>
              <a:t>Spot: 4mm</a:t>
            </a:r>
          </a:p>
          <a:p>
            <a:r>
              <a:rPr lang="en-US" altLang="ko-KR" sz="1400" dirty="0" smtClean="0"/>
              <a:t>Energy: 450mJ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139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_x440299336"/>
          <p:cNvSpPr>
            <a:spLocks noChangeArrowheads="1"/>
          </p:cNvSpPr>
          <p:nvPr/>
        </p:nvSpPr>
        <p:spPr bwMode="auto">
          <a:xfrm>
            <a:off x="665530" y="1640472"/>
            <a:ext cx="3552364" cy="358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Mode:  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QSW Single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H/P Type:  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ZOOM</a:t>
            </a:r>
            <a:endParaRPr kumimoji="0" lang="en-US" altLang="ko-KR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BB3E191-6130-4BFC-B644-20A7E90CD0D0}"/>
              </a:ext>
            </a:extLst>
          </p:cNvPr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BD264-7EF5-4568-B3A3-25F7E37B5FE7}"/>
              </a:ext>
            </a:extLst>
          </p:cNvPr>
          <p:cNvSpPr txBox="1"/>
          <p:nvPr/>
        </p:nvSpPr>
        <p:spPr>
          <a:xfrm>
            <a:off x="465860" y="331340"/>
            <a:ext cx="3235181" cy="416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Results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A77C220-966A-4D8C-9916-849D98992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63" y="257587"/>
            <a:ext cx="1570777" cy="3939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838007"/>
            <a:ext cx="6639339" cy="371394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870" y="2355683"/>
            <a:ext cx="1560711" cy="5364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784" y="2276170"/>
            <a:ext cx="1560711" cy="536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3330" y="1271140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Freckle, Blemish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3492" y="3252445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1’st </a:t>
            </a:r>
          </a:p>
          <a:p>
            <a:r>
              <a:rPr lang="en-US" altLang="ko-KR" sz="1400" dirty="0" smtClean="0"/>
              <a:t>Spot: 10mm</a:t>
            </a:r>
          </a:p>
          <a:p>
            <a:r>
              <a:rPr lang="en-US" altLang="ko-KR" sz="1400" dirty="0" smtClean="0"/>
              <a:t>Energy: 1,000mJ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3492" y="4194338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2’nd</a:t>
            </a:r>
          </a:p>
          <a:p>
            <a:r>
              <a:rPr lang="en-US" altLang="ko-KR" sz="1400" dirty="0" smtClean="0"/>
              <a:t>Spot: 6mm</a:t>
            </a:r>
          </a:p>
          <a:p>
            <a:r>
              <a:rPr lang="en-US" altLang="ko-KR" sz="1400" dirty="0" smtClean="0"/>
              <a:t>Energy: 700mJ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3492" y="5199095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3’rd</a:t>
            </a:r>
          </a:p>
          <a:p>
            <a:r>
              <a:rPr lang="en-US" altLang="ko-KR" sz="1400" dirty="0" smtClean="0"/>
              <a:t>Spot: 4mm</a:t>
            </a:r>
          </a:p>
          <a:p>
            <a:r>
              <a:rPr lang="en-US" altLang="ko-KR" sz="1400" dirty="0" smtClean="0"/>
              <a:t>Energy: 450mJ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673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20" y="1576565"/>
            <a:ext cx="7665139" cy="4292702"/>
          </a:xfrm>
          <a:prstGeom prst="rect">
            <a:avLst/>
          </a:prstGeom>
        </p:spPr>
      </p:pic>
      <p:sp>
        <p:nvSpPr>
          <p:cNvPr id="24" name="_x440299336"/>
          <p:cNvSpPr>
            <a:spLocks noChangeArrowheads="1"/>
          </p:cNvSpPr>
          <p:nvPr/>
        </p:nvSpPr>
        <p:spPr bwMode="auto">
          <a:xfrm>
            <a:off x="1089486" y="2126230"/>
            <a:ext cx="3552364" cy="358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Mode:  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QSW Single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H/P Type:  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ZOOM</a:t>
            </a:r>
            <a:endParaRPr kumimoji="0" lang="en-US" altLang="ko-KR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BB3E191-6130-4BFC-B644-20A7E90CD0D0}"/>
              </a:ext>
            </a:extLst>
          </p:cNvPr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BD264-7EF5-4568-B3A3-25F7E37B5FE7}"/>
              </a:ext>
            </a:extLst>
          </p:cNvPr>
          <p:cNvSpPr txBox="1"/>
          <p:nvPr/>
        </p:nvSpPr>
        <p:spPr>
          <a:xfrm>
            <a:off x="465860" y="331340"/>
            <a:ext cx="3235181" cy="416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Results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A77C220-966A-4D8C-9916-849D98992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63" y="257587"/>
            <a:ext cx="1570777" cy="3939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105" y="2882457"/>
            <a:ext cx="1560711" cy="53649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575" y="3021604"/>
            <a:ext cx="1560711" cy="536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3330" y="1348349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Blemish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121" y="3676394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1’st </a:t>
            </a:r>
          </a:p>
          <a:p>
            <a:r>
              <a:rPr lang="en-US" altLang="ko-KR" sz="1400" dirty="0" smtClean="0"/>
              <a:t>Spot: 10mm</a:t>
            </a:r>
          </a:p>
          <a:p>
            <a:r>
              <a:rPr lang="en-US" altLang="ko-KR" sz="1400" dirty="0" smtClean="0"/>
              <a:t>Energy: 1,000mJ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121" y="4618287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2’nd</a:t>
            </a:r>
          </a:p>
          <a:p>
            <a:r>
              <a:rPr lang="en-US" altLang="ko-KR" sz="1400" dirty="0" smtClean="0"/>
              <a:t>Spot: 6mm</a:t>
            </a:r>
          </a:p>
          <a:p>
            <a:r>
              <a:rPr lang="en-US" altLang="ko-KR" sz="1400" dirty="0" smtClean="0"/>
              <a:t>Energy: 700mJ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121" y="5623044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3’rd</a:t>
            </a:r>
          </a:p>
          <a:p>
            <a:r>
              <a:rPr lang="en-US" altLang="ko-KR" sz="1400" dirty="0" smtClean="0"/>
              <a:t>Spot: 4mm</a:t>
            </a:r>
          </a:p>
          <a:p>
            <a:r>
              <a:rPr lang="en-US" altLang="ko-KR" sz="1400" dirty="0" smtClean="0"/>
              <a:t>Energy: 450mJ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0660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_x440299336"/>
          <p:cNvSpPr>
            <a:spLocks noChangeArrowheads="1"/>
          </p:cNvSpPr>
          <p:nvPr/>
        </p:nvSpPr>
        <p:spPr bwMode="auto">
          <a:xfrm>
            <a:off x="569433" y="1652405"/>
            <a:ext cx="3552364" cy="358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Mode:  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QSW Single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H/P Type:  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ZOOM</a:t>
            </a:r>
            <a:endParaRPr kumimoji="0" lang="en-US" altLang="ko-KR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BB3E191-6130-4BFC-B644-20A7E90CD0D0}"/>
              </a:ext>
            </a:extLst>
          </p:cNvPr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BD264-7EF5-4568-B3A3-25F7E37B5FE7}"/>
              </a:ext>
            </a:extLst>
          </p:cNvPr>
          <p:cNvSpPr txBox="1"/>
          <p:nvPr/>
        </p:nvSpPr>
        <p:spPr>
          <a:xfrm>
            <a:off x="465860" y="331340"/>
            <a:ext cx="3235181" cy="416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Results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A77C220-966A-4D8C-9916-849D98992C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63" y="257587"/>
            <a:ext cx="1570777" cy="39399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0" y="1968632"/>
            <a:ext cx="6935305" cy="389920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565" y="2981848"/>
            <a:ext cx="2023330" cy="6955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1" y="2805601"/>
            <a:ext cx="2536048" cy="871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3330" y="1348349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Blemish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743" y="3241484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1’st </a:t>
            </a:r>
          </a:p>
          <a:p>
            <a:r>
              <a:rPr lang="en-US" altLang="ko-KR" sz="1400" dirty="0" smtClean="0"/>
              <a:t>Spot: 10mm</a:t>
            </a:r>
          </a:p>
          <a:p>
            <a:r>
              <a:rPr lang="en-US" altLang="ko-KR" sz="1400" dirty="0" smtClean="0"/>
              <a:t>Energy: 1,000mJ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6743" y="4183377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2’nd</a:t>
            </a:r>
          </a:p>
          <a:p>
            <a:r>
              <a:rPr lang="en-US" altLang="ko-KR" sz="1400" dirty="0" smtClean="0"/>
              <a:t>Spot: 6mm</a:t>
            </a:r>
          </a:p>
          <a:p>
            <a:r>
              <a:rPr lang="en-US" altLang="ko-KR" sz="1400" dirty="0" smtClean="0"/>
              <a:t>Energy: 700mJ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743" y="5188134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3’rd</a:t>
            </a:r>
          </a:p>
          <a:p>
            <a:r>
              <a:rPr lang="en-US" altLang="ko-KR" sz="1400" dirty="0" smtClean="0"/>
              <a:t>Spot: 4mm</a:t>
            </a:r>
          </a:p>
          <a:p>
            <a:r>
              <a:rPr lang="en-US" altLang="ko-KR" sz="1400" dirty="0" smtClean="0"/>
              <a:t>Energy: 450mJ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932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0" y="1590260"/>
            <a:ext cx="7775922" cy="4297819"/>
          </a:xfrm>
          <a:prstGeom prst="rect">
            <a:avLst/>
          </a:prstGeom>
        </p:spPr>
      </p:pic>
      <p:sp>
        <p:nvSpPr>
          <p:cNvPr id="24" name="_x440299336"/>
          <p:cNvSpPr>
            <a:spLocks noChangeArrowheads="1"/>
          </p:cNvSpPr>
          <p:nvPr/>
        </p:nvSpPr>
        <p:spPr bwMode="auto">
          <a:xfrm>
            <a:off x="1089486" y="2126230"/>
            <a:ext cx="3552364" cy="358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Mode:  </a:t>
            </a: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QSW Single</a:t>
            </a:r>
            <a:endParaRPr kumimoji="0" lang="en-US" altLang="ko-K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H/P Type:  </a:t>
            </a:r>
            <a:r>
              <a:rPr lang="en-US" altLang="ko-KR" sz="2000" dirty="0" smtClean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ZOOM</a:t>
            </a:r>
            <a:endParaRPr kumimoji="0" lang="en-US" altLang="ko-KR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BB3E191-6130-4BFC-B644-20A7E90CD0D0}"/>
              </a:ext>
            </a:extLst>
          </p:cNvPr>
          <p:cNvSpPr/>
          <p:nvPr/>
        </p:nvSpPr>
        <p:spPr>
          <a:xfrm>
            <a:off x="0" y="0"/>
            <a:ext cx="12192000" cy="939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BD264-7EF5-4568-B3A3-25F7E37B5FE7}"/>
              </a:ext>
            </a:extLst>
          </p:cNvPr>
          <p:cNvSpPr txBox="1"/>
          <p:nvPr/>
        </p:nvSpPr>
        <p:spPr>
          <a:xfrm>
            <a:off x="465860" y="331340"/>
            <a:ext cx="3235181" cy="416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Results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A77C220-966A-4D8C-9916-849D98992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63" y="257587"/>
            <a:ext cx="1570777" cy="3939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50" y="2723322"/>
            <a:ext cx="1764688" cy="60661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369" y="2584393"/>
            <a:ext cx="1965505" cy="6756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9486" y="1405594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Blemish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275" y="3601579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1’st </a:t>
            </a:r>
          </a:p>
          <a:p>
            <a:r>
              <a:rPr lang="en-US" altLang="ko-KR" sz="1400" dirty="0" smtClean="0"/>
              <a:t>Spot: 10mm</a:t>
            </a:r>
          </a:p>
          <a:p>
            <a:r>
              <a:rPr lang="en-US" altLang="ko-KR" sz="1400" dirty="0" smtClean="0"/>
              <a:t>Energy: 1,000mJ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6275" y="4543472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2’nd</a:t>
            </a:r>
          </a:p>
          <a:p>
            <a:r>
              <a:rPr lang="en-US" altLang="ko-KR" sz="1400" dirty="0" smtClean="0"/>
              <a:t>Spot: 6mm</a:t>
            </a:r>
          </a:p>
          <a:p>
            <a:r>
              <a:rPr lang="en-US" altLang="ko-KR" sz="1400" dirty="0" smtClean="0"/>
              <a:t>Energy: 700mJ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6275" y="5548229"/>
            <a:ext cx="2359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3’rd</a:t>
            </a:r>
          </a:p>
          <a:p>
            <a:r>
              <a:rPr lang="en-US" altLang="ko-KR" sz="1400" dirty="0" smtClean="0"/>
              <a:t>Spot: 4mm</a:t>
            </a:r>
          </a:p>
          <a:p>
            <a:r>
              <a:rPr lang="en-US" altLang="ko-KR" sz="1400" dirty="0" smtClean="0"/>
              <a:t>Energy: 450mJ</a:t>
            </a:r>
          </a:p>
          <a:p>
            <a:r>
              <a:rPr lang="en-US" altLang="ko-KR" sz="1400" dirty="0" smtClean="0"/>
              <a:t>Frequency: 3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4558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206</Words>
  <Application>Microsoft Office PowerPoint</Application>
  <PresentationFormat>와이드스크린</PresentationFormat>
  <Paragraphs>79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dcterms:created xsi:type="dcterms:W3CDTF">2022-09-22T06:05:00Z</dcterms:created>
  <dcterms:modified xsi:type="dcterms:W3CDTF">2023-02-22T09:35:11Z</dcterms:modified>
</cp:coreProperties>
</file>